
<file path=[Content_Types].xml><?xml version="1.0" encoding="utf-8"?>
<Types xmlns="http://schemas.openxmlformats.org/package/2006/content-types">
  <Override PartName="/_rels/.rels" ContentType="application/vnd.openxmlformats-package.relationships+xml"/>
  <Override PartName="/ppt/slides/_rels/slide40.xml.rels" ContentType="application/vnd.openxmlformats-package.relationships+xml"/>
  <Override PartName="/ppt/slides/_rels/slide39.xml.rels" ContentType="application/vnd.openxmlformats-package.relationships+xml"/>
  <Override PartName="/ppt/slides/_rels/slide38.xml.rels" ContentType="application/vnd.openxmlformats-package.relationships+xml"/>
  <Override PartName="/ppt/slides/_rels/slide37.xml.rels" ContentType="application/vnd.openxmlformats-package.relationships+xml"/>
  <Override PartName="/ppt/slides/_rels/slide36.xml.rels" ContentType="application/vnd.openxmlformats-package.relationships+xml"/>
  <Override PartName="/ppt/slides/_rels/slide35.xml.rels" ContentType="application/vnd.openxmlformats-package.relationships+xml"/>
  <Override PartName="/ppt/slides/_rels/slide34.xml.rels" ContentType="application/vnd.openxmlformats-package.relationships+xml"/>
  <Override PartName="/ppt/slides/_rels/slide33.xml.rels" ContentType="application/vnd.openxmlformats-package.relationships+xml"/>
  <Override PartName="/ppt/slides/_rels/slide30.xml.rels" ContentType="application/vnd.openxmlformats-package.relationships+xml"/>
  <Override PartName="/ppt/slides/_rels/slide26.xml.rels" ContentType="application/vnd.openxmlformats-package.relationships+xml"/>
  <Override PartName="/ppt/slides/_rels/slide10.xml.rels" ContentType="application/vnd.openxmlformats-package.relationships+xml"/>
  <Override PartName="/ppt/slides/_rels/slide17.xml.rels" ContentType="application/vnd.openxmlformats-package.relationships+xml"/>
  <Override PartName="/ppt/slides/_rels/slide9.xml.rels" ContentType="application/vnd.openxmlformats-package.relationships+xml"/>
  <Override PartName="/ppt/slides/_rels/slide24.xml.rels" ContentType="application/vnd.openxmlformats-package.relationships+xml"/>
  <Override PartName="/ppt/slides/_rels/slide2.xml.rels" ContentType="application/vnd.openxmlformats-package.relationships+xml"/>
  <Override PartName="/ppt/slides/_rels/slide8.xml.rels" ContentType="application/vnd.openxmlformats-package.relationships+xml"/>
  <Override PartName="/ppt/slides/_rels/slide23.xml.rels" ContentType="application/vnd.openxmlformats-package.relationships+xml"/>
  <Override PartName="/ppt/slides/_rels/slide1.xml.rels" ContentType="application/vnd.openxmlformats-package.relationships+xml"/>
  <Override PartName="/ppt/slides/_rels/slide29.xml.rels" ContentType="application/vnd.openxmlformats-package.relationships+xml"/>
  <Override PartName="/ppt/slides/_rels/slide7.xml.rels" ContentType="application/vnd.openxmlformats-package.relationships+xml"/>
  <Override PartName="/ppt/slides/_rels/slide28.xml.rels" ContentType="application/vnd.openxmlformats-package.relationships+xml"/>
  <Override PartName="/ppt/slides/_rels/slide6.xml.rels" ContentType="application/vnd.openxmlformats-package.relationships+xml"/>
  <Override PartName="/ppt/slides/_rels/slide25.xml.rels" ContentType="application/vnd.openxmlformats-package.relationships+xml"/>
  <Override PartName="/ppt/slides/_rels/slide3.xml.rels" ContentType="application/vnd.openxmlformats-package.relationships+xml"/>
  <Override PartName="/ppt/slides/_rels/slide11.xml.rels" ContentType="application/vnd.openxmlformats-package.relationships+xml"/>
  <Override PartName="/ppt/slides/_rels/slide18.xml.rels" ContentType="application/vnd.openxmlformats-package.relationships+xml"/>
  <Override PartName="/ppt/slides/_rels/slide4.xml.rels" ContentType="application/vnd.openxmlformats-package.relationships+xml"/>
  <Override PartName="/ppt/slides/_rels/slide12.xml.rels" ContentType="application/vnd.openxmlformats-package.relationships+xml"/>
  <Override PartName="/ppt/slides/_rels/slide19.xml.rels" ContentType="application/vnd.openxmlformats-package.relationships+xml"/>
  <Override PartName="/ppt/slides/_rels/slide27.xml.rels" ContentType="application/vnd.openxmlformats-package.relationships+xml"/>
  <Override PartName="/ppt/slides/_rels/slide5.xml.rels" ContentType="application/vnd.openxmlformats-package.relationships+xml"/>
  <Override PartName="/ppt/slides/_rels/slide13.xml.rels" ContentType="application/vnd.openxmlformats-package.relationships+xml"/>
  <Override PartName="/ppt/slides/_rels/slide14.xml.rels" ContentType="application/vnd.openxmlformats-package.relationships+xml"/>
  <Override PartName="/ppt/slides/_rels/slide22.xml.rels" ContentType="application/vnd.openxmlformats-package.relationships+xml"/>
  <Override PartName="/ppt/slides/_rels/slide15.xml.rels" ContentType="application/vnd.openxmlformats-package.relationships+xml"/>
  <Override PartName="/ppt/slides/_rels/slide16.xml.rels" ContentType="application/vnd.openxmlformats-package.relationships+xml"/>
  <Override PartName="/ppt/slides/_rels/slide31.xml.rels" ContentType="application/vnd.openxmlformats-package.relationships+xml"/>
  <Override PartName="/ppt/slides/_rels/slide20.xml.rels" ContentType="application/vnd.openxmlformats-package.relationships+xml"/>
  <Override PartName="/ppt/slides/_rels/slide32.xml.rels" ContentType="application/vnd.openxmlformats-package.relationships+xml"/>
  <Override PartName="/ppt/slides/_rels/slide21.xml.rels" ContentType="application/vnd.openxmlformats-package.relationships+xml"/>
  <Override PartName="/ppt/slides/slide40.xml" ContentType="application/vnd.openxmlformats-officedocument.presentationml.slide+xml"/>
  <Override PartName="/ppt/slides/slide39.xml" ContentType="application/vnd.openxmlformats-officedocument.presentationml.slide+xml"/>
  <Override PartName="/ppt/slides/slide38.xml" ContentType="application/vnd.openxmlformats-officedocument.presentationml.slide+xml"/>
  <Override PartName="/ppt/slides/slide37.xml" ContentType="application/vnd.openxmlformats-officedocument.presentationml.slide+xml"/>
  <Override PartName="/ppt/slides/slide36.xml" ContentType="application/vnd.openxmlformats-officedocument.presentationml.slide+xml"/>
  <Override PartName="/ppt/slides/slide35.xml" ContentType="application/vnd.openxmlformats-officedocument.presentationml.slide+xml"/>
  <Override PartName="/ppt/slides/slide34.xml" ContentType="application/vnd.openxmlformats-officedocument.presentationml.slide+xml"/>
  <Override PartName="/ppt/slides/slide33.xml" ContentType="application/vnd.openxmlformats-officedocument.presentationml.slide+xml"/>
  <Override PartName="/ppt/slides/slide32.xml" ContentType="application/vnd.openxmlformats-officedocument.presentationml.slide+xml"/>
  <Override PartName="/ppt/slides/slide31.xml" ContentType="application/vnd.openxmlformats-officedocument.presentationml.slide+xml"/>
  <Override PartName="/ppt/slides/slide30.xml" ContentType="application/vnd.openxmlformats-officedocument.presentationml.slide+xml"/>
  <Override PartName="/ppt/slides/slide22.xml" ContentType="application/vnd.openxmlformats-officedocument.presentationml.slide+xml"/>
  <Override PartName="/ppt/slides/slide29.xml" ContentType="application/vnd.openxmlformats-officedocument.presentationml.slide+xml"/>
  <Override PartName="/ppt/slides/slide7.xml" ContentType="application/vnd.openxmlformats-officedocument.presentationml.slide+xml"/>
  <Override PartName="/ppt/slides/slide21.xml" ContentType="application/vnd.openxmlformats-officedocument.presentationml.slide+xml"/>
  <Override PartName="/ppt/slides/slide28.xml" ContentType="application/vnd.openxmlformats-officedocument.presentationml.slide+xml"/>
  <Override PartName="/ppt/slides/slide6.xml" ContentType="application/vnd.openxmlformats-officedocument.presentationml.slide+xml"/>
  <Override PartName="/ppt/slides/slide20.xml" ContentType="application/vnd.openxmlformats-officedocument.presentationml.slide+xml"/>
  <Override PartName="/ppt/slides/slide27.xml" ContentType="application/vnd.openxmlformats-officedocument.presentationml.slide+xml"/>
  <Override PartName="/ppt/slides/slide5.xml" ContentType="application/vnd.openxmlformats-officedocument.presentationml.slide+xml"/>
  <Override PartName="/ppt/slides/slide8.xml" ContentType="application/vnd.openxmlformats-officedocument.presentationml.slide+xml"/>
  <Override PartName="/ppt/slides/slide10.xml" ContentType="application/vnd.openxmlformats-officedocument.presentationml.slide+xml"/>
  <Override PartName="/ppt/slides/slide23.xml" ContentType="application/vnd.openxmlformats-officedocument.presentationml.slide+xml"/>
  <Override PartName="/ppt/slides/slide1.xml" ContentType="application/vnd.openxmlformats-officedocument.presentationml.slide+xml"/>
  <Override PartName="/ppt/slides/slide19.xml" ContentType="application/vnd.openxmlformats-officedocument.presentationml.slide+xml"/>
  <Override PartName="/ppt/slides/slide24.xml" ContentType="application/vnd.openxmlformats-officedocument.presentationml.slide+xml"/>
  <Override PartName="/ppt/slides/slide2.xml" ContentType="application/vnd.openxmlformats-officedocument.presentationml.slide+xml"/>
  <Override PartName="/ppt/slides/slide25.xml" ContentType="application/vnd.openxmlformats-officedocument.presentationml.slide+xml"/>
  <Override PartName="/ppt/slides/slide3.xml" ContentType="application/vnd.openxmlformats-officedocument.presentationml.slide+xml"/>
  <Override PartName="/ppt/slides/slide26.xml" ContentType="application/vnd.openxmlformats-officedocument.presentationml.slide+xml"/>
  <Override PartName="/ppt/slides/slide4.xml" ContentType="application/vnd.openxmlformats-officedocument.presentationml.slide+xml"/>
  <Override PartName="/ppt/slides/slide9.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_rels/presentation.xml.rels" ContentType="application/vnd.openxmlformats-package.relationships+xml"/>
  <Override PartName="/ppt/media/image115.png" ContentType="image/png"/>
  <Override PartName="/ppt/media/image114.png" ContentType="image/png"/>
  <Override PartName="/ppt/media/image113.png" ContentType="image/png"/>
  <Override PartName="/ppt/media/image112.png" ContentType="image/png"/>
  <Override PartName="/ppt/media/image111.png" ContentType="image/png"/>
  <Override PartName="/ppt/media/image110.png" ContentType="image/png"/>
  <Override PartName="/ppt/media/image108.png" ContentType="image/png"/>
  <Override PartName="/ppt/media/image107.png" ContentType="image/png"/>
  <Override PartName="/ppt/media/image106.png" ContentType="image/png"/>
  <Override PartName="/ppt/media/image105.png" ContentType="image/png"/>
  <Override PartName="/ppt/media/image104.png" ContentType="image/png"/>
  <Override PartName="/ppt/media/image99.png" ContentType="image/png"/>
  <Override PartName="/ppt/media/image103.png" ContentType="image/png"/>
  <Override PartName="/ppt/media/image98.png" ContentType="image/png"/>
  <Override PartName="/ppt/media/image102.png" ContentType="image/png"/>
  <Override PartName="/ppt/media/image97.png" ContentType="image/png"/>
  <Override PartName="/ppt/media/image46.png" ContentType="image/png"/>
  <Override PartName="/ppt/media/image45.png" ContentType="image/png"/>
  <Override PartName="/ppt/media/image41.png" ContentType="image/png"/>
  <Override PartName="/ppt/media/image109.png" ContentType="image/png"/>
  <Override PartName="/ppt/media/image40.png" ContentType="image/png"/>
  <Override PartName="/ppt/media/image32.png" ContentType="image/png"/>
  <Override PartName="/ppt/media/image31.jpeg" ContentType="image/jpeg"/>
  <Override PartName="/ppt/media/image63.png" ContentType="image/png"/>
  <Override PartName="/ppt/media/image27.png" ContentType="image/png"/>
  <Override PartName="/ppt/media/image26.png" ContentType="image/png"/>
  <Override PartName="/ppt/media/image25.png" ContentType="image/png"/>
  <Override PartName="/ppt/media/image28.png" ContentType="image/png"/>
  <Override PartName="/ppt/media/image34.jpeg" ContentType="image/jpeg"/>
  <Override PartName="/ppt/media/image24.png" ContentType="image/png"/>
  <Override PartName="/ppt/media/image59.png" ContentType="image/png"/>
  <Override PartName="/ppt/media/image10.png" ContentType="image/png"/>
  <Override PartName="/ppt/media/image69.png" ContentType="image/png"/>
  <Override PartName="/ppt/media/image93.png" ContentType="image/png"/>
  <Override PartName="/ppt/media/image8.png" ContentType="image/png"/>
  <Override PartName="/ppt/media/image58.png" ContentType="image/png"/>
  <Override PartName="/ppt/media/image29.jpeg" ContentType="image/jpeg"/>
  <Override PartName="/ppt/media/image64.png" ContentType="image/png"/>
  <Override PartName="/ppt/media/image57.png" ContentType="image/png"/>
  <Override PartName="/ppt/media/image56.png" ContentType="image/png"/>
  <Override PartName="/ppt/media/image22.jpeg" ContentType="image/jpeg"/>
  <Override PartName="/ppt/media/image36.png" ContentType="image/png"/>
  <Override PartName="/ppt/media/image1.png" ContentType="image/png"/>
  <Override PartName="/ppt/media/image51.png" ContentType="image/png"/>
  <Override PartName="/ppt/media/image37.png" ContentType="image/png"/>
  <Override PartName="/ppt/media/image68.jpeg" ContentType="image/jpeg"/>
  <Override PartName="/ppt/media/image3.png" ContentType="image/png"/>
  <Override PartName="/ppt/media/image53.png" ContentType="image/png"/>
  <Override PartName="/ppt/media/image2.png" ContentType="image/png"/>
  <Override PartName="/ppt/media/image52.png" ContentType="image/png"/>
  <Override PartName="/ppt/media/image62.jpeg" ContentType="image/jpeg"/>
  <Override PartName="/ppt/media/image35.jpeg" ContentType="image/jpeg"/>
  <Override PartName="/ppt/media/image38.png" ContentType="image/png"/>
  <Override PartName="/ppt/media/image39.png" ContentType="image/png"/>
  <Override PartName="/ppt/media/image30.jpeg" ContentType="image/jpeg"/>
  <Override PartName="/ppt/media/image4.png" ContentType="image/png"/>
  <Override PartName="/ppt/media/image54.png" ContentType="image/png"/>
  <Override PartName="/ppt/media/image11.png" ContentType="image/png"/>
  <Override PartName="/ppt/media/image12.png" ContentType="image/png"/>
  <Override PartName="/ppt/media/image13.png" ContentType="image/png"/>
  <Override PartName="/ppt/media/image18.png" ContentType="image/png"/>
  <Override PartName="/ppt/media/image33.jpeg" ContentType="image/jpeg"/>
  <Override PartName="/ppt/media/image83.png" ContentType="image/png"/>
  <Override PartName="/ppt/media/image14.png" ContentType="image/png"/>
  <Override PartName="/ppt/media/image23.jpeg" ContentType="image/jpeg"/>
  <Override PartName="/ppt/media/image15.png" ContentType="image/png"/>
  <Override PartName="/ppt/media/image16.png" ContentType="image/png"/>
  <Override PartName="/ppt/media/image6.png" ContentType="image/png"/>
  <Override PartName="/ppt/media/image91.png" ContentType="image/png"/>
  <Override PartName="/ppt/media/image21.jpeg" ContentType="image/jpeg"/>
  <Override PartName="/ppt/media/image17.png" ContentType="image/png"/>
  <Override PartName="/ppt/media/image7.png" ContentType="image/png"/>
  <Override PartName="/ppt/media/image44.jpeg" ContentType="image/jpeg"/>
  <Override PartName="/ppt/media/image92.png" ContentType="image/png"/>
  <Override PartName="/ppt/media/image19.png" ContentType="image/png"/>
  <Override PartName="/ppt/media/image9.png" ContentType="image/png"/>
  <Override PartName="/ppt/media/image94.png" ContentType="image/png"/>
  <Override PartName="/ppt/media/image90.png" ContentType="image/png"/>
  <Override PartName="/ppt/media/image5.png" ContentType="image/png"/>
  <Override PartName="/ppt/media/image55.png" ContentType="image/png"/>
  <Override PartName="/ppt/media/image20.png" ContentType="image/png"/>
  <Override PartName="/ppt/media/image79.png" ContentType="image/png"/>
  <Override PartName="/ppt/media/image47.png" ContentType="image/png"/>
  <Override PartName="/ppt/media/image48.png" ContentType="image/png"/>
  <Override PartName="/ppt/media/image49.png" ContentType="image/png"/>
  <Override PartName="/ppt/media/image50.png" ContentType="image/png"/>
  <Override PartName="/ppt/media/image60.png" ContentType="image/png"/>
  <Override PartName="/ppt/media/image61.png" ContentType="image/png"/>
  <Override PartName="/ppt/media/image65.png" ContentType="image/png"/>
  <Override PartName="/ppt/media/image66.png" ContentType="image/png"/>
  <Override PartName="/ppt/media/image67.png" ContentType="image/png"/>
  <Override PartName="/ppt/media/image70.png" ContentType="image/png"/>
  <Override PartName="/ppt/media/image71.png" ContentType="image/png"/>
  <Override PartName="/ppt/media/image42.jpeg" ContentType="image/jpeg"/>
  <Override PartName="/ppt/media/image72.png" ContentType="image/png"/>
  <Override PartName="/ppt/media/image73.png" ContentType="image/png"/>
  <Override PartName="/ppt/media/image74.png" ContentType="image/png"/>
  <Override PartName="/ppt/media/image75.png" ContentType="image/png"/>
  <Override PartName="/ppt/media/image76.png" ContentType="image/png"/>
  <Override PartName="/ppt/media/image77.png" ContentType="image/png"/>
  <Override PartName="/ppt/media/image78.png" ContentType="image/png"/>
  <Override PartName="/ppt/media/image80.png" ContentType="image/png"/>
  <Override PartName="/ppt/media/image81.png" ContentType="image/png"/>
  <Override PartName="/ppt/media/image43.jpeg" ContentType="image/jpeg"/>
  <Override PartName="/ppt/media/image82.png" ContentType="image/png"/>
  <Override PartName="/ppt/media/image84.png" ContentType="image/png"/>
  <Override PartName="/ppt/media/image85.png" ContentType="image/png"/>
  <Override PartName="/ppt/media/image86.png" ContentType="image/png"/>
  <Override PartName="/ppt/media/image87.png" ContentType="image/png"/>
  <Override PartName="/ppt/media/image88.png" ContentType="image/png"/>
  <Override PartName="/ppt/media/image89.png" ContentType="image/png"/>
  <Override PartName="/ppt/media/image100.png" ContentType="image/png"/>
  <Override PartName="/ppt/media/image95.png" ContentType="image/png"/>
  <Override PartName="/ppt/media/image101.png" ContentType="image/png"/>
  <Override PartName="/ppt/media/image96.png" ContentType="image/png"/>
  <Override PartName="/ppt/presentation.xml" ContentType="application/vnd.openxmlformats-officedocument.presentationml.presentation.main+xml"/>
  <Override PartName="/ppt/slideMasters/slideMaster3.xml" ContentType="application/vnd.openxmlformats-officedocument.presentationml.slideMaster+xml"/>
  <Override PartName="/ppt/slideMasters/_rels/slideMaster2.xml.rels" ContentType="application/vnd.openxmlformats-package.relationships+xml"/>
  <Override PartName="/ppt/slideMasters/_rels/slideMaster3.xml.rels" ContentType="application/vnd.openxmlformats-package.relationships+xml"/>
  <Override PartName="/ppt/slideMasters/_rels/slideMaster1.xml.rels" ContentType="application/vnd.openxmlformats-package.relationships+xml"/>
  <Override PartName="/ppt/slideMasters/slideMaster2.xml" ContentType="application/vnd.openxmlformats-officedocument.presentationml.slideMaster+xml"/>
  <Override PartName="/ppt/slideMasters/slideMaster1.xml" ContentType="application/vnd.openxmlformats-officedocument.presentationml.slideMaster+xml"/>
  <Override PartName="/ppt/theme/theme3.xml" ContentType="application/vnd.openxmlformats-officedocument.theme+xml"/>
  <Override PartName="/ppt/theme/theme2.xml" ContentType="application/vnd.openxmlformats-officedocument.theme+xml"/>
  <Override PartName="/ppt/theme/theme1.xml" ContentType="application/vnd.openxmlformats-officedocument.theme+xml"/>
  <Override PartName="/ppt/slideLayouts/slideLayout36.xml" ContentType="application/vnd.openxmlformats-officedocument.presentationml.slideLayout+xml"/>
  <Override PartName="/ppt/slideLayouts/slideLayout35.xml" ContentType="application/vnd.openxmlformats-officedocument.presentationml.slideLayout+xml"/>
  <Override PartName="/ppt/slideLayouts/slideLayout34.xml" ContentType="application/vnd.openxmlformats-officedocument.presentationml.slideLayout+xml"/>
  <Override PartName="/ppt/slideLayouts/slideLayout33.xml" ContentType="application/vnd.openxmlformats-officedocument.presentationml.slideLayout+xml"/>
  <Override PartName="/ppt/slideLayouts/slideLayout32.xml" ContentType="application/vnd.openxmlformats-officedocument.presentationml.slideLayout+xml"/>
  <Override PartName="/ppt/slideLayouts/slideLayout31.xml" ContentType="application/vnd.openxmlformats-officedocument.presentationml.slideLayout+xml"/>
  <Override PartName="/ppt/slideLayouts/slideLayout30.xml" ContentType="application/vnd.openxmlformats-officedocument.presentationml.slideLayout+xml"/>
  <Override PartName="/ppt/slideLayouts/slideLayout29.xml" ContentType="application/vnd.openxmlformats-officedocument.presentationml.slideLayout+xml"/>
  <Override PartName="/ppt/slideLayouts/slideLayout28.xml" ContentType="application/vnd.openxmlformats-officedocument.presentationml.slideLayout+xml"/>
  <Override PartName="/ppt/slideLayouts/slideLayout27.xml" ContentType="application/vnd.openxmlformats-officedocument.presentationml.slideLayout+xml"/>
  <Override PartName="/ppt/slideLayouts/slideLayout26.xml" ContentType="application/vnd.openxmlformats-officedocument.presentationml.slideLayout+xml"/>
  <Override PartName="/ppt/slideLayouts/slideLayout25.xml" ContentType="application/vnd.openxmlformats-officedocument.presentationml.slideLayout+xml"/>
  <Override PartName="/ppt/slideLayouts/slideLayout24.xml" ContentType="application/vnd.openxmlformats-officedocument.presentationml.slideLayout+xml"/>
  <Override PartName="/ppt/slideLayouts/slideLayout23.xml" ContentType="application/vnd.openxmlformats-officedocument.presentationml.slideLayout+xml"/>
  <Override PartName="/ppt/slideLayouts/slideLayout21.xml" ContentType="application/vnd.openxmlformats-officedocument.presentationml.slideLayout+xml"/>
  <Override PartName="/ppt/slideLayouts/slideLayout20.xml" ContentType="application/vnd.openxmlformats-officedocument.presentationml.slideLayout+xml"/>
  <Override PartName="/ppt/slideLayouts/slideLayout10.xml" ContentType="application/vnd.openxmlformats-officedocument.presentationml.slideLayout+xml"/>
  <Override PartName="/ppt/slideLayouts/slideLayout1.xml" ContentType="application/vnd.openxmlformats-officedocument.presentationml.slideLayout+xml"/>
  <Override PartName="/ppt/slideLayouts/slideLayout8.xml" ContentType="application/vnd.openxmlformats-officedocument.presentationml.slideLayout+xml"/>
  <Override PartName="/ppt/slideLayouts/slideLayout17.xml" ContentType="application/vnd.openxmlformats-officedocument.presentationml.slideLayout+xml"/>
  <Override PartName="/ppt/slideLayouts/slideLayout9.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11.xml" ContentType="application/vnd.openxmlformats-officedocument.presentationml.slideLayout+xml"/>
  <Override PartName="/ppt/slideLayouts/slideLayout3.xml" ContentType="application/vnd.openxmlformats-officedocument.presentationml.slideLayout+xml"/>
  <Override PartName="/ppt/slideLayouts/slideLayout12.xml" ContentType="application/vnd.openxmlformats-officedocument.presentationml.slideLayout+xml"/>
  <Override PartName="/ppt/slideLayouts/slideLayout4.xml" ContentType="application/vnd.openxmlformats-officedocument.presentationml.slideLayout+xml"/>
  <Override PartName="/ppt/slideLayouts/slideLayout13.xml" ContentType="application/vnd.openxmlformats-officedocument.presentationml.slideLayout+xml"/>
  <Override PartName="/ppt/slideLayouts/_rels/slideLayout36.xml.rels" ContentType="application/vnd.openxmlformats-package.relationships+xml"/>
  <Override PartName="/ppt/slideLayouts/_rels/slideLayout35.xml.rels" ContentType="application/vnd.openxmlformats-package.relationships+xml"/>
  <Override PartName="/ppt/slideLayouts/_rels/slideLayout34.xml.rels" ContentType="application/vnd.openxmlformats-package.relationships+xml"/>
  <Override PartName="/ppt/slideLayouts/_rels/slideLayout30.xml.rels" ContentType="application/vnd.openxmlformats-package.relationships+xml"/>
  <Override PartName="/ppt/slideLayouts/_rels/slideLayout29.xml.rels" ContentType="application/vnd.openxmlformats-package.relationships+xml"/>
  <Override PartName="/ppt/slideLayouts/_rels/slideLayout28.xml.rels" ContentType="application/vnd.openxmlformats-package.relationships+xml"/>
  <Override PartName="/ppt/slideLayouts/_rels/slideLayout26.xml.rels" ContentType="application/vnd.openxmlformats-package.relationships+xml"/>
  <Override PartName="/ppt/slideLayouts/_rels/slideLayout25.xml.rels" ContentType="application/vnd.openxmlformats-package.relationships+xml"/>
  <Override PartName="/ppt/slideLayouts/_rels/slideLayout24.xml.rels" ContentType="application/vnd.openxmlformats-package.relationships+xml"/>
  <Override PartName="/ppt/slideLayouts/_rels/slideLayout23.xml.rels" ContentType="application/vnd.openxmlformats-package.relationships+xml"/>
  <Override PartName="/ppt/slideLayouts/_rels/slideLayout10.xml.rels" ContentType="application/vnd.openxmlformats-package.relationships+xml"/>
  <Override PartName="/ppt/slideLayouts/_rels/slideLayout17.xml.rels" ContentType="application/vnd.openxmlformats-package.relationships+xml"/>
  <Override PartName="/ppt/slideLayouts/_rels/slideLayout33.xml.rels" ContentType="application/vnd.openxmlformats-package.relationships+xml"/>
  <Override PartName="/ppt/slideLayouts/_rels/slideLayout9.xml.rels" ContentType="application/vnd.openxmlformats-package.relationships+xml"/>
  <Override PartName="/ppt/slideLayouts/_rels/slideLayout2.xml.rels" ContentType="application/vnd.openxmlformats-package.relationships+xml"/>
  <Override PartName="/ppt/slideLayouts/_rels/slideLayout8.xml.rels" ContentType="application/vnd.openxmlformats-package.relationships+xml"/>
  <Override PartName="/ppt/slideLayouts/_rels/slideLayout1.xml.rels" ContentType="application/vnd.openxmlformats-package.relationships+xml"/>
  <Override PartName="/ppt/slideLayouts/_rels/slideLayout7.xml.rels" ContentType="application/vnd.openxmlformats-package.relationships+xml"/>
  <Override PartName="/ppt/slideLayouts/_rels/slideLayout6.xml.rels" ContentType="application/vnd.openxmlformats-package.relationships+xml"/>
  <Override PartName="/ppt/slideLayouts/_rels/slideLayout5.xml.rels" ContentType="application/vnd.openxmlformats-package.relationships+xml"/>
  <Override PartName="/ppt/slideLayouts/_rels/slideLayout3.xml.rels" ContentType="application/vnd.openxmlformats-package.relationships+xml"/>
  <Override PartName="/ppt/slideLayouts/_rels/slideLayout4.xml.rels" ContentType="application/vnd.openxmlformats-package.relationships+xml"/>
  <Override PartName="/ppt/slideLayouts/_rels/slideLayout11.xml.rels" ContentType="application/vnd.openxmlformats-package.relationships+xml"/>
  <Override PartName="/ppt/slideLayouts/_rels/slideLayout18.xml.rels" ContentType="application/vnd.openxmlformats-package.relationships+xml"/>
  <Override PartName="/ppt/slideLayouts/_rels/slideLayout12.xml.rels" ContentType="application/vnd.openxmlformats-package.relationships+xml"/>
  <Override PartName="/ppt/slideLayouts/_rels/slideLayout19.xml.rels" ContentType="application/vnd.openxmlformats-package.relationships+xml"/>
  <Override PartName="/ppt/slideLayouts/_rels/slideLayout27.xml.rels" ContentType="application/vnd.openxmlformats-package.relationships+xml"/>
  <Override PartName="/ppt/slideLayouts/_rels/slideLayout13.xml.rels" ContentType="application/vnd.openxmlformats-package.relationships+xml"/>
  <Override PartName="/ppt/slideLayouts/_rels/slideLayout14.xml.rels" ContentType="application/vnd.openxmlformats-package.relationships+xml"/>
  <Override PartName="/ppt/slideLayouts/_rels/slideLayout22.xml.rels" ContentType="application/vnd.openxmlformats-package.relationships+xml"/>
  <Override PartName="/ppt/slideLayouts/_rels/slideLayout15.xml.rels" ContentType="application/vnd.openxmlformats-package.relationships+xml"/>
  <Override PartName="/ppt/slideLayouts/_rels/slideLayout16.xml.rels" ContentType="application/vnd.openxmlformats-package.relationships+xml"/>
  <Override PartName="/ppt/slideLayouts/_rels/slideLayout31.xml.rels" ContentType="application/vnd.openxmlformats-package.relationships+xml"/>
  <Override PartName="/ppt/slideLayouts/_rels/slideLayout20.xml.rels" ContentType="application/vnd.openxmlformats-package.relationships+xml"/>
  <Override PartName="/ppt/slideLayouts/_rels/slideLayout32.xml.rels" ContentType="application/vnd.openxmlformats-package.relationships+xml"/>
  <Override PartName="/ppt/slideLayouts/_rels/slideLayout21.xml.rels" ContentType="application/vnd.openxmlformats-package.relationships+xml"/>
  <Override PartName="/ppt/slideLayouts/slideLayout5.xml" ContentType="application/vnd.openxmlformats-officedocument.presentationml.slideLayout+xml"/>
  <Override PartName="/ppt/slideLayouts/slideLayout14.xml" ContentType="application/vnd.openxmlformats-officedocument.presentationml.slideLayout+xml"/>
  <Override PartName="/ppt/slideLayouts/slideLayout6.xml" ContentType="application/vnd.openxmlformats-officedocument.presentationml.slideLayout+xml"/>
  <Override PartName="/ppt/slideLayouts/slideLayout15.xml" ContentType="application/vnd.openxmlformats-officedocument.presentationml.slideLayout+xml"/>
  <Override PartName="/ppt/slideLayouts/slideLayout7.xml" ContentType="application/vnd.openxmlformats-officedocument.presentationml.slideLayout+xml"/>
  <Override PartName="/ppt/slideLayouts/slideLayout16.xml" ContentType="application/vnd.openxmlformats-officedocument.presentationml.slideLayout+xml"/>
  <Override PartName="/ppt/slideLayouts/slideLayout22.xml" ContentType="application/vnd.openxmlformats-officedocument.presentationml.slideLayout+xml"/>
  <Override PartName="/docProps/app.xml" ContentType="application/vnd.openxmlformats-officedocument.extended-properties+xml"/>
  <Override PartName="/docProps/core.xml" ContentType="application/vnd.openxmlformats-package.core-properties+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Lst>
  <p:sldSz cx="9144000" cy="6858000"/>
  <p:notesSz cx="7559675" cy="10691812"/>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37" Type="http://schemas.openxmlformats.org/officeDocument/2006/relationships/slide" Target="slides/slide33.xml"/><Relationship Id="rId38" Type="http://schemas.openxmlformats.org/officeDocument/2006/relationships/slide" Target="slides/slide34.xml"/><Relationship Id="rId39" Type="http://schemas.openxmlformats.org/officeDocument/2006/relationships/slide" Target="slides/slide35.xml"/><Relationship Id="rId40" Type="http://schemas.openxmlformats.org/officeDocument/2006/relationships/slide" Target="slides/slide36.xml"/><Relationship Id="rId41" Type="http://schemas.openxmlformats.org/officeDocument/2006/relationships/slide" Target="slides/slide37.xml"/><Relationship Id="rId42" Type="http://schemas.openxmlformats.org/officeDocument/2006/relationships/slide" Target="slides/slide38.xml"/><Relationship Id="rId43" Type="http://schemas.openxmlformats.org/officeDocument/2006/relationships/slide" Target="slides/slide39.xml"/><Relationship Id="rId44" Type="http://schemas.openxmlformats.org/officeDocument/2006/relationships/slide" Target="slides/slide40.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4.png"/>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 Id="rId3" Type="http://schemas.openxmlformats.org/officeDocument/2006/relationships/image" Target="../media/image6.png"/>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4" name="PlaceHolder 1"/>
          <p:cNvSpPr>
            <a:spLocks noGrp="1"/>
          </p:cNvSpPr>
          <p:nvPr>
            <p:ph type="title"/>
          </p:nvPr>
        </p:nvSpPr>
        <p:spPr>
          <a:xfrm>
            <a:off x="457200" y="92160"/>
            <a:ext cx="8229240" cy="1507680"/>
          </a:xfrm>
          <a:prstGeom prst="rect">
            <a:avLst/>
          </a:prstGeom>
        </p:spPr>
        <p:txBody>
          <a:bodyPr lIns="0" rIns="0" tIns="0" bIns="0" anchor="ctr"/>
          <a:p>
            <a:endParaRPr b="0" lang="en-IN" sz="1800" spc="-1" strike="noStrike">
              <a:solidFill>
                <a:srgbClr val="000000"/>
              </a:solidFill>
              <a:uFill>
                <a:solidFill>
                  <a:srgbClr val="ffffff"/>
                </a:solidFill>
              </a:uFill>
              <a:latin typeface="Arial"/>
            </a:endParaRPr>
          </a:p>
        </p:txBody>
      </p:sp>
      <p:sp>
        <p:nvSpPr>
          <p:cNvPr id="25" name="PlaceHolder 2"/>
          <p:cNvSpPr>
            <a:spLocks noGrp="1"/>
          </p:cNvSpPr>
          <p:nvPr>
            <p:ph type="body"/>
          </p:nvPr>
        </p:nvSpPr>
        <p:spPr>
          <a:xfrm>
            <a:off x="457200" y="1600200"/>
            <a:ext cx="8229240" cy="2507760"/>
          </a:xfrm>
          <a:prstGeom prst="rect">
            <a:avLst/>
          </a:prstGeom>
        </p:spPr>
        <p:txBody>
          <a:bodyPr lIns="0" rIns="0" tIns="0" bIns="0"/>
          <a:p>
            <a:endParaRPr b="0" lang="en-IN" sz="3200" spc="-1" strike="noStrike">
              <a:solidFill>
                <a:srgbClr val="000000"/>
              </a:solidFill>
              <a:uFill>
                <a:solidFill>
                  <a:srgbClr val="ffffff"/>
                </a:solidFill>
              </a:uFill>
              <a:latin typeface="Arial"/>
            </a:endParaRPr>
          </a:p>
        </p:txBody>
      </p:sp>
      <p:sp>
        <p:nvSpPr>
          <p:cNvPr id="26" name="PlaceHolder 3"/>
          <p:cNvSpPr>
            <a:spLocks noGrp="1"/>
          </p:cNvSpPr>
          <p:nvPr>
            <p:ph type="body"/>
          </p:nvPr>
        </p:nvSpPr>
        <p:spPr>
          <a:xfrm>
            <a:off x="457200" y="4346640"/>
            <a:ext cx="8229240" cy="2507760"/>
          </a:xfrm>
          <a:prstGeom prst="rect">
            <a:avLst/>
          </a:prstGeom>
        </p:spPr>
        <p:txBody>
          <a:bodyPr lIns="0" rIns="0" tIns="0" bIns="0"/>
          <a:p>
            <a:endParaRPr b="0" lang="en-IN" sz="3200" spc="-1" strike="noStrike">
              <a:solidFill>
                <a:srgbClr val="000000"/>
              </a:solidFill>
              <a:uFill>
                <a:solidFill>
                  <a:srgbClr val="ffffff"/>
                </a:solidFill>
              </a:uFill>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457200" y="92160"/>
            <a:ext cx="8229240" cy="1507680"/>
          </a:xfrm>
          <a:prstGeom prst="rect">
            <a:avLst/>
          </a:prstGeom>
        </p:spPr>
        <p:txBody>
          <a:bodyPr lIns="0" rIns="0" tIns="0" bIns="0" anchor="ctr"/>
          <a:p>
            <a:endParaRPr b="0" lang="en-IN" sz="1800" spc="-1" strike="noStrike">
              <a:solidFill>
                <a:srgbClr val="000000"/>
              </a:solidFill>
              <a:uFill>
                <a:solidFill>
                  <a:srgbClr val="ffffff"/>
                </a:solidFill>
              </a:uFill>
              <a:latin typeface="Arial"/>
            </a:endParaRPr>
          </a:p>
        </p:txBody>
      </p:sp>
      <p:sp>
        <p:nvSpPr>
          <p:cNvPr id="28" name="PlaceHolder 2"/>
          <p:cNvSpPr>
            <a:spLocks noGrp="1"/>
          </p:cNvSpPr>
          <p:nvPr>
            <p:ph type="body"/>
          </p:nvPr>
        </p:nvSpPr>
        <p:spPr>
          <a:xfrm>
            <a:off x="457200" y="1600200"/>
            <a:ext cx="4015800" cy="2507760"/>
          </a:xfrm>
          <a:prstGeom prst="rect">
            <a:avLst/>
          </a:prstGeom>
        </p:spPr>
        <p:txBody>
          <a:bodyPr lIns="0" rIns="0" tIns="0" bIns="0"/>
          <a:p>
            <a:endParaRPr b="0" lang="en-IN" sz="3200" spc="-1" strike="noStrike">
              <a:solidFill>
                <a:srgbClr val="000000"/>
              </a:solidFill>
              <a:uFill>
                <a:solidFill>
                  <a:srgbClr val="ffffff"/>
                </a:solidFill>
              </a:uFill>
              <a:latin typeface="Arial"/>
            </a:endParaRPr>
          </a:p>
        </p:txBody>
      </p:sp>
      <p:sp>
        <p:nvSpPr>
          <p:cNvPr id="29" name="PlaceHolder 3"/>
          <p:cNvSpPr>
            <a:spLocks noGrp="1"/>
          </p:cNvSpPr>
          <p:nvPr>
            <p:ph type="body"/>
          </p:nvPr>
        </p:nvSpPr>
        <p:spPr>
          <a:xfrm>
            <a:off x="4674240" y="1600200"/>
            <a:ext cx="4015800" cy="2507760"/>
          </a:xfrm>
          <a:prstGeom prst="rect">
            <a:avLst/>
          </a:prstGeom>
        </p:spPr>
        <p:txBody>
          <a:bodyPr lIns="0" rIns="0" tIns="0" bIns="0"/>
          <a:p>
            <a:endParaRPr b="0" lang="en-IN" sz="3200" spc="-1" strike="noStrike">
              <a:solidFill>
                <a:srgbClr val="000000"/>
              </a:solidFill>
              <a:uFill>
                <a:solidFill>
                  <a:srgbClr val="ffffff"/>
                </a:solidFill>
              </a:uFill>
              <a:latin typeface="Arial"/>
            </a:endParaRPr>
          </a:p>
        </p:txBody>
      </p:sp>
      <p:sp>
        <p:nvSpPr>
          <p:cNvPr id="30" name="PlaceHolder 4"/>
          <p:cNvSpPr>
            <a:spLocks noGrp="1"/>
          </p:cNvSpPr>
          <p:nvPr>
            <p:ph type="body"/>
          </p:nvPr>
        </p:nvSpPr>
        <p:spPr>
          <a:xfrm>
            <a:off x="4674240" y="4346640"/>
            <a:ext cx="4015800" cy="2507760"/>
          </a:xfrm>
          <a:prstGeom prst="rect">
            <a:avLst/>
          </a:prstGeom>
        </p:spPr>
        <p:txBody>
          <a:bodyPr lIns="0" rIns="0" tIns="0" bIns="0"/>
          <a:p>
            <a:endParaRPr b="0" lang="en-IN" sz="3200" spc="-1" strike="noStrike">
              <a:solidFill>
                <a:srgbClr val="000000"/>
              </a:solidFill>
              <a:uFill>
                <a:solidFill>
                  <a:srgbClr val="ffffff"/>
                </a:solidFill>
              </a:uFill>
              <a:latin typeface="Arial"/>
            </a:endParaRPr>
          </a:p>
        </p:txBody>
      </p:sp>
      <p:sp>
        <p:nvSpPr>
          <p:cNvPr id="31" name="PlaceHolder 5"/>
          <p:cNvSpPr>
            <a:spLocks noGrp="1"/>
          </p:cNvSpPr>
          <p:nvPr>
            <p:ph type="body"/>
          </p:nvPr>
        </p:nvSpPr>
        <p:spPr>
          <a:xfrm>
            <a:off x="457200" y="4346640"/>
            <a:ext cx="4015800" cy="2507760"/>
          </a:xfrm>
          <a:prstGeom prst="rect">
            <a:avLst/>
          </a:prstGeom>
        </p:spPr>
        <p:txBody>
          <a:bodyPr lIns="0" rIns="0" tIns="0" bIns="0"/>
          <a:p>
            <a:endParaRPr b="0" lang="en-IN" sz="3200" spc="-1" strike="noStrike">
              <a:solidFill>
                <a:srgbClr val="000000"/>
              </a:solidFill>
              <a:uFill>
                <a:solidFill>
                  <a:srgbClr val="ffffff"/>
                </a:solidFill>
              </a:uFill>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2" name="PlaceHolder 1"/>
          <p:cNvSpPr>
            <a:spLocks noGrp="1"/>
          </p:cNvSpPr>
          <p:nvPr>
            <p:ph type="title"/>
          </p:nvPr>
        </p:nvSpPr>
        <p:spPr>
          <a:xfrm>
            <a:off x="457200" y="92160"/>
            <a:ext cx="8229240" cy="1507680"/>
          </a:xfrm>
          <a:prstGeom prst="rect">
            <a:avLst/>
          </a:prstGeom>
        </p:spPr>
        <p:txBody>
          <a:bodyPr lIns="0" rIns="0" tIns="0" bIns="0" anchor="ctr"/>
          <a:p>
            <a:endParaRPr b="0" lang="en-IN" sz="1800" spc="-1" strike="noStrike">
              <a:solidFill>
                <a:srgbClr val="000000"/>
              </a:solidFill>
              <a:uFill>
                <a:solidFill>
                  <a:srgbClr val="ffffff"/>
                </a:solidFill>
              </a:uFill>
              <a:latin typeface="Arial"/>
            </a:endParaRPr>
          </a:p>
        </p:txBody>
      </p:sp>
      <p:sp>
        <p:nvSpPr>
          <p:cNvPr id="33" name="PlaceHolder 2"/>
          <p:cNvSpPr>
            <a:spLocks noGrp="1"/>
          </p:cNvSpPr>
          <p:nvPr>
            <p:ph type="body"/>
          </p:nvPr>
        </p:nvSpPr>
        <p:spPr>
          <a:xfrm>
            <a:off x="457200" y="1600200"/>
            <a:ext cx="8229240" cy="5257440"/>
          </a:xfrm>
          <a:prstGeom prst="rect">
            <a:avLst/>
          </a:prstGeom>
        </p:spPr>
        <p:txBody>
          <a:bodyPr lIns="0" rIns="0" tIns="0" bIns="0"/>
          <a:p>
            <a:endParaRPr b="0" lang="en-IN" sz="3200" spc="-1" strike="noStrike">
              <a:solidFill>
                <a:srgbClr val="000000"/>
              </a:solidFill>
              <a:uFill>
                <a:solidFill>
                  <a:srgbClr val="ffffff"/>
                </a:solidFill>
              </a:uFill>
              <a:latin typeface="Arial"/>
            </a:endParaRPr>
          </a:p>
        </p:txBody>
      </p:sp>
      <p:sp>
        <p:nvSpPr>
          <p:cNvPr id="34" name="PlaceHolder 3"/>
          <p:cNvSpPr>
            <a:spLocks noGrp="1"/>
          </p:cNvSpPr>
          <p:nvPr>
            <p:ph type="body"/>
          </p:nvPr>
        </p:nvSpPr>
        <p:spPr>
          <a:xfrm>
            <a:off x="457200" y="1600200"/>
            <a:ext cx="8229240" cy="5257440"/>
          </a:xfrm>
          <a:prstGeom prst="rect">
            <a:avLst/>
          </a:prstGeom>
        </p:spPr>
        <p:txBody>
          <a:bodyPr lIns="0" rIns="0" tIns="0" bIns="0"/>
          <a:p>
            <a:endParaRPr b="0" lang="en-IN" sz="3200" spc="-1" strike="noStrike">
              <a:solidFill>
                <a:srgbClr val="000000"/>
              </a:solidFill>
              <a:uFill>
                <a:solidFill>
                  <a:srgbClr val="ffffff"/>
                </a:solidFill>
              </a:uFill>
              <a:latin typeface="Arial"/>
            </a:endParaRPr>
          </a:p>
        </p:txBody>
      </p:sp>
      <p:pic>
        <p:nvPicPr>
          <p:cNvPr id="35" name="" descr=""/>
          <p:cNvPicPr/>
          <p:nvPr/>
        </p:nvPicPr>
        <p:blipFill>
          <a:blip r:embed="rId2"/>
          <a:stretch/>
        </p:blipFill>
        <p:spPr>
          <a:xfrm>
            <a:off x="1276920" y="1600200"/>
            <a:ext cx="6589080" cy="5257440"/>
          </a:xfrm>
          <a:prstGeom prst="rect">
            <a:avLst/>
          </a:prstGeom>
          <a:ln>
            <a:noFill/>
          </a:ln>
        </p:spPr>
      </p:pic>
      <p:pic>
        <p:nvPicPr>
          <p:cNvPr id="36" name="" descr=""/>
          <p:cNvPicPr/>
          <p:nvPr/>
        </p:nvPicPr>
        <p:blipFill>
          <a:blip r:embed="rId3"/>
          <a:stretch/>
        </p:blipFill>
        <p:spPr>
          <a:xfrm>
            <a:off x="1276920" y="1600200"/>
            <a:ext cx="6589080" cy="5257440"/>
          </a:xfrm>
          <a:prstGeom prst="rect">
            <a:avLst/>
          </a:prstGeom>
          <a:ln>
            <a:noFill/>
          </a:ln>
        </p:spPr>
      </p:pic>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0" name="PlaceHolder 1"/>
          <p:cNvSpPr>
            <a:spLocks noGrp="1"/>
          </p:cNvSpPr>
          <p:nvPr>
            <p:ph type="title"/>
          </p:nvPr>
        </p:nvSpPr>
        <p:spPr>
          <a:xfrm>
            <a:off x="457200" y="92160"/>
            <a:ext cx="8229240" cy="1507680"/>
          </a:xfrm>
          <a:prstGeom prst="rect">
            <a:avLst/>
          </a:prstGeom>
        </p:spPr>
        <p:txBody>
          <a:bodyPr lIns="0" rIns="0" tIns="0" bIns="0" anchor="ctr"/>
          <a:p>
            <a:endParaRPr b="0" lang="en-IN" sz="1800" spc="-1" strike="noStrike">
              <a:solidFill>
                <a:srgbClr val="000000"/>
              </a:solidFill>
              <a:uFill>
                <a:solidFill>
                  <a:srgbClr val="ffffff"/>
                </a:solidFill>
              </a:uFill>
              <a:latin typeface="Arial"/>
            </a:endParaRPr>
          </a:p>
        </p:txBody>
      </p:sp>
      <p:sp>
        <p:nvSpPr>
          <p:cNvPr id="41" name="PlaceHolder 2"/>
          <p:cNvSpPr>
            <a:spLocks noGrp="1"/>
          </p:cNvSpPr>
          <p:nvPr>
            <p:ph type="subTitle"/>
          </p:nvPr>
        </p:nvSpPr>
        <p:spPr>
          <a:xfrm>
            <a:off x="457200" y="1600200"/>
            <a:ext cx="8229240" cy="5257440"/>
          </a:xfrm>
          <a:prstGeom prst="rect">
            <a:avLst/>
          </a:prstGeom>
        </p:spPr>
        <p:txBody>
          <a:bodyPr lIns="0" rIns="0" tIns="0" bIns="0" anchor="ctr"/>
          <a:p>
            <a:pPr algn="ctr"/>
            <a:endParaRPr b="0" lang="en-IN" sz="3200" spc="-1" strike="noStrike">
              <a:solidFill>
                <a:srgbClr val="ffffff"/>
              </a:solidFill>
              <a:uFill>
                <a:solidFill>
                  <a:srgbClr val="ffffff"/>
                </a:solidFill>
              </a:uFill>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2" name="PlaceHolder 1"/>
          <p:cNvSpPr>
            <a:spLocks noGrp="1"/>
          </p:cNvSpPr>
          <p:nvPr>
            <p:ph type="title"/>
          </p:nvPr>
        </p:nvSpPr>
        <p:spPr>
          <a:xfrm>
            <a:off x="457200" y="92160"/>
            <a:ext cx="8229240" cy="1507680"/>
          </a:xfrm>
          <a:prstGeom prst="rect">
            <a:avLst/>
          </a:prstGeom>
        </p:spPr>
        <p:txBody>
          <a:bodyPr lIns="0" rIns="0" tIns="0" bIns="0" anchor="ctr"/>
          <a:p>
            <a:endParaRPr b="0" lang="en-IN" sz="1800" spc="-1" strike="noStrike">
              <a:solidFill>
                <a:srgbClr val="000000"/>
              </a:solidFill>
              <a:uFill>
                <a:solidFill>
                  <a:srgbClr val="ffffff"/>
                </a:solidFill>
              </a:uFill>
              <a:latin typeface="Arial"/>
            </a:endParaRPr>
          </a:p>
        </p:txBody>
      </p:sp>
      <p:sp>
        <p:nvSpPr>
          <p:cNvPr id="43" name="PlaceHolder 2"/>
          <p:cNvSpPr>
            <a:spLocks noGrp="1"/>
          </p:cNvSpPr>
          <p:nvPr>
            <p:ph type="body"/>
          </p:nvPr>
        </p:nvSpPr>
        <p:spPr>
          <a:xfrm>
            <a:off x="457200" y="1600200"/>
            <a:ext cx="8229240" cy="5257440"/>
          </a:xfrm>
          <a:prstGeom prst="rect">
            <a:avLst/>
          </a:prstGeom>
        </p:spPr>
        <p:txBody>
          <a:bodyPr lIns="0" rIns="0" tIns="0" bIns="0"/>
          <a:p>
            <a:endParaRPr b="0" lang="en-IN" sz="3200" spc="-1" strike="noStrike">
              <a:solidFill>
                <a:srgbClr val="000000"/>
              </a:solidFill>
              <a:uFill>
                <a:solidFill>
                  <a:srgbClr val="ffffff"/>
                </a:solidFill>
              </a:uFill>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457200" y="92160"/>
            <a:ext cx="8229240" cy="1507680"/>
          </a:xfrm>
          <a:prstGeom prst="rect">
            <a:avLst/>
          </a:prstGeom>
        </p:spPr>
        <p:txBody>
          <a:bodyPr lIns="0" rIns="0" tIns="0" bIns="0" anchor="ctr"/>
          <a:p>
            <a:endParaRPr b="0" lang="en-IN" sz="1800" spc="-1" strike="noStrike">
              <a:solidFill>
                <a:srgbClr val="000000"/>
              </a:solidFill>
              <a:uFill>
                <a:solidFill>
                  <a:srgbClr val="ffffff"/>
                </a:solidFill>
              </a:uFill>
              <a:latin typeface="Arial"/>
            </a:endParaRPr>
          </a:p>
        </p:txBody>
      </p:sp>
      <p:sp>
        <p:nvSpPr>
          <p:cNvPr id="45" name="PlaceHolder 2"/>
          <p:cNvSpPr>
            <a:spLocks noGrp="1"/>
          </p:cNvSpPr>
          <p:nvPr>
            <p:ph type="body"/>
          </p:nvPr>
        </p:nvSpPr>
        <p:spPr>
          <a:xfrm>
            <a:off x="457200" y="1600200"/>
            <a:ext cx="4015800" cy="5257440"/>
          </a:xfrm>
          <a:prstGeom prst="rect">
            <a:avLst/>
          </a:prstGeom>
        </p:spPr>
        <p:txBody>
          <a:bodyPr lIns="0" rIns="0" tIns="0" bIns="0"/>
          <a:p>
            <a:endParaRPr b="0" lang="en-IN" sz="3200" spc="-1" strike="noStrike">
              <a:solidFill>
                <a:srgbClr val="000000"/>
              </a:solidFill>
              <a:uFill>
                <a:solidFill>
                  <a:srgbClr val="ffffff"/>
                </a:solidFill>
              </a:uFill>
              <a:latin typeface="Arial"/>
            </a:endParaRPr>
          </a:p>
        </p:txBody>
      </p:sp>
      <p:sp>
        <p:nvSpPr>
          <p:cNvPr id="46" name="PlaceHolder 3"/>
          <p:cNvSpPr>
            <a:spLocks noGrp="1"/>
          </p:cNvSpPr>
          <p:nvPr>
            <p:ph type="body"/>
          </p:nvPr>
        </p:nvSpPr>
        <p:spPr>
          <a:xfrm>
            <a:off x="4674240" y="1600200"/>
            <a:ext cx="4015800" cy="5257440"/>
          </a:xfrm>
          <a:prstGeom prst="rect">
            <a:avLst/>
          </a:prstGeom>
        </p:spPr>
        <p:txBody>
          <a:bodyPr lIns="0" rIns="0" tIns="0" bIns="0"/>
          <a:p>
            <a:endParaRPr b="0" lang="en-IN" sz="3200" spc="-1" strike="noStrike">
              <a:solidFill>
                <a:srgbClr val="000000"/>
              </a:solidFill>
              <a:uFill>
                <a:solidFill>
                  <a:srgbClr val="ffffff"/>
                </a:solidFill>
              </a:uFill>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7" name="PlaceHolder 1"/>
          <p:cNvSpPr>
            <a:spLocks noGrp="1"/>
          </p:cNvSpPr>
          <p:nvPr>
            <p:ph type="title"/>
          </p:nvPr>
        </p:nvSpPr>
        <p:spPr>
          <a:xfrm>
            <a:off x="457200" y="92160"/>
            <a:ext cx="8229240" cy="1507680"/>
          </a:xfrm>
          <a:prstGeom prst="rect">
            <a:avLst/>
          </a:prstGeom>
        </p:spPr>
        <p:txBody>
          <a:bodyPr lIns="0" rIns="0" tIns="0" bIns="0" anchor="ctr"/>
          <a:p>
            <a:endParaRPr b="0" lang="en-IN" sz="1800" spc="-1" strike="noStrike">
              <a:solidFill>
                <a:srgbClr val="000000"/>
              </a:solidFill>
              <a:uFill>
                <a:solidFill>
                  <a:srgbClr val="ffffff"/>
                </a:solidFill>
              </a:uFill>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48" name="PlaceHolder 1"/>
          <p:cNvSpPr>
            <a:spLocks noGrp="1"/>
          </p:cNvSpPr>
          <p:nvPr>
            <p:ph type="subTitle"/>
          </p:nvPr>
        </p:nvSpPr>
        <p:spPr>
          <a:xfrm>
            <a:off x="457200" y="92160"/>
            <a:ext cx="8229240" cy="6990120"/>
          </a:xfrm>
          <a:prstGeom prst="rect">
            <a:avLst/>
          </a:prstGeom>
        </p:spPr>
        <p:txBody>
          <a:bodyPr lIns="0" rIns="0" tIns="0" bIns="0" anchor="ctr"/>
          <a:p>
            <a:pPr algn="ctr"/>
            <a:endParaRPr b="0" lang="en-IN" sz="3200" spc="-1" strike="noStrike">
              <a:solidFill>
                <a:srgbClr val="ffffff"/>
              </a:solidFill>
              <a:uFill>
                <a:solidFill>
                  <a:srgbClr val="ffffff"/>
                </a:solidFill>
              </a:uFill>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49" name="PlaceHolder 1"/>
          <p:cNvSpPr>
            <a:spLocks noGrp="1"/>
          </p:cNvSpPr>
          <p:nvPr>
            <p:ph type="title"/>
          </p:nvPr>
        </p:nvSpPr>
        <p:spPr>
          <a:xfrm>
            <a:off x="457200" y="92160"/>
            <a:ext cx="8229240" cy="1507680"/>
          </a:xfrm>
          <a:prstGeom prst="rect">
            <a:avLst/>
          </a:prstGeom>
        </p:spPr>
        <p:txBody>
          <a:bodyPr lIns="0" rIns="0" tIns="0" bIns="0" anchor="ctr"/>
          <a:p>
            <a:endParaRPr b="0" lang="en-IN" sz="1800" spc="-1" strike="noStrike">
              <a:solidFill>
                <a:srgbClr val="000000"/>
              </a:solidFill>
              <a:uFill>
                <a:solidFill>
                  <a:srgbClr val="ffffff"/>
                </a:solidFill>
              </a:uFill>
              <a:latin typeface="Arial"/>
            </a:endParaRPr>
          </a:p>
        </p:txBody>
      </p:sp>
      <p:sp>
        <p:nvSpPr>
          <p:cNvPr id="50" name="PlaceHolder 2"/>
          <p:cNvSpPr>
            <a:spLocks noGrp="1"/>
          </p:cNvSpPr>
          <p:nvPr>
            <p:ph type="body"/>
          </p:nvPr>
        </p:nvSpPr>
        <p:spPr>
          <a:xfrm>
            <a:off x="457200" y="1600200"/>
            <a:ext cx="4015800" cy="2507760"/>
          </a:xfrm>
          <a:prstGeom prst="rect">
            <a:avLst/>
          </a:prstGeom>
        </p:spPr>
        <p:txBody>
          <a:bodyPr lIns="0" rIns="0" tIns="0" bIns="0"/>
          <a:p>
            <a:endParaRPr b="0" lang="en-IN" sz="3200" spc="-1" strike="noStrike">
              <a:solidFill>
                <a:srgbClr val="000000"/>
              </a:solidFill>
              <a:uFill>
                <a:solidFill>
                  <a:srgbClr val="ffffff"/>
                </a:solidFill>
              </a:uFill>
              <a:latin typeface="Arial"/>
            </a:endParaRPr>
          </a:p>
        </p:txBody>
      </p:sp>
      <p:sp>
        <p:nvSpPr>
          <p:cNvPr id="51" name="PlaceHolder 3"/>
          <p:cNvSpPr>
            <a:spLocks noGrp="1"/>
          </p:cNvSpPr>
          <p:nvPr>
            <p:ph type="body"/>
          </p:nvPr>
        </p:nvSpPr>
        <p:spPr>
          <a:xfrm>
            <a:off x="457200" y="4346640"/>
            <a:ext cx="4015800" cy="2507760"/>
          </a:xfrm>
          <a:prstGeom prst="rect">
            <a:avLst/>
          </a:prstGeom>
        </p:spPr>
        <p:txBody>
          <a:bodyPr lIns="0" rIns="0" tIns="0" bIns="0"/>
          <a:p>
            <a:endParaRPr b="0" lang="en-IN" sz="3200" spc="-1" strike="noStrike">
              <a:solidFill>
                <a:srgbClr val="000000"/>
              </a:solidFill>
              <a:uFill>
                <a:solidFill>
                  <a:srgbClr val="ffffff"/>
                </a:solidFill>
              </a:uFill>
              <a:latin typeface="Arial"/>
            </a:endParaRPr>
          </a:p>
        </p:txBody>
      </p:sp>
      <p:sp>
        <p:nvSpPr>
          <p:cNvPr id="52" name="PlaceHolder 4"/>
          <p:cNvSpPr>
            <a:spLocks noGrp="1"/>
          </p:cNvSpPr>
          <p:nvPr>
            <p:ph type="body"/>
          </p:nvPr>
        </p:nvSpPr>
        <p:spPr>
          <a:xfrm>
            <a:off x="4674240" y="1600200"/>
            <a:ext cx="4015800" cy="5257440"/>
          </a:xfrm>
          <a:prstGeom prst="rect">
            <a:avLst/>
          </a:prstGeom>
        </p:spPr>
        <p:txBody>
          <a:bodyPr lIns="0" rIns="0" tIns="0" bIns="0"/>
          <a:p>
            <a:endParaRPr b="0" lang="en-IN" sz="3200" spc="-1" strike="noStrike">
              <a:solidFill>
                <a:srgbClr val="000000"/>
              </a:solidFill>
              <a:uFill>
                <a:solidFill>
                  <a:srgbClr val="ffffff"/>
                </a:solidFill>
              </a:uFill>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 name="PlaceHolder 1"/>
          <p:cNvSpPr>
            <a:spLocks noGrp="1"/>
          </p:cNvSpPr>
          <p:nvPr>
            <p:ph type="title"/>
          </p:nvPr>
        </p:nvSpPr>
        <p:spPr>
          <a:xfrm>
            <a:off x="457200" y="92160"/>
            <a:ext cx="8229240" cy="1507680"/>
          </a:xfrm>
          <a:prstGeom prst="rect">
            <a:avLst/>
          </a:prstGeom>
        </p:spPr>
        <p:txBody>
          <a:bodyPr lIns="0" rIns="0" tIns="0" bIns="0" anchor="ctr"/>
          <a:p>
            <a:endParaRPr b="0" lang="en-IN" sz="1800" spc="-1" strike="noStrike">
              <a:solidFill>
                <a:srgbClr val="000000"/>
              </a:solidFill>
              <a:uFill>
                <a:solidFill>
                  <a:srgbClr val="ffffff"/>
                </a:solidFill>
              </a:uFill>
              <a:latin typeface="Arial"/>
            </a:endParaRPr>
          </a:p>
        </p:txBody>
      </p:sp>
      <p:sp>
        <p:nvSpPr>
          <p:cNvPr id="4" name="PlaceHolder 2"/>
          <p:cNvSpPr>
            <a:spLocks noGrp="1"/>
          </p:cNvSpPr>
          <p:nvPr>
            <p:ph type="subTitle"/>
          </p:nvPr>
        </p:nvSpPr>
        <p:spPr>
          <a:xfrm>
            <a:off x="457200" y="1600200"/>
            <a:ext cx="8229240" cy="5257440"/>
          </a:xfrm>
          <a:prstGeom prst="rect">
            <a:avLst/>
          </a:prstGeom>
        </p:spPr>
        <p:txBody>
          <a:bodyPr lIns="0" rIns="0" tIns="0" bIns="0" anchor="ctr"/>
          <a:p>
            <a:pPr algn="ctr"/>
            <a:endParaRPr b="0" lang="en-IN" sz="3200" spc="-1" strike="noStrike">
              <a:solidFill>
                <a:srgbClr val="ffffff"/>
              </a:solidFill>
              <a:uFill>
                <a:solidFill>
                  <a:srgbClr val="ffffff"/>
                </a:solidFill>
              </a:uFill>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457200" y="92160"/>
            <a:ext cx="8229240" cy="1507680"/>
          </a:xfrm>
          <a:prstGeom prst="rect">
            <a:avLst/>
          </a:prstGeom>
        </p:spPr>
        <p:txBody>
          <a:bodyPr lIns="0" rIns="0" tIns="0" bIns="0" anchor="ctr"/>
          <a:p>
            <a:endParaRPr b="0" lang="en-IN" sz="1800" spc="-1" strike="noStrike">
              <a:solidFill>
                <a:srgbClr val="000000"/>
              </a:solidFill>
              <a:uFill>
                <a:solidFill>
                  <a:srgbClr val="ffffff"/>
                </a:solidFill>
              </a:uFill>
              <a:latin typeface="Arial"/>
            </a:endParaRPr>
          </a:p>
        </p:txBody>
      </p:sp>
      <p:sp>
        <p:nvSpPr>
          <p:cNvPr id="54" name="PlaceHolder 2"/>
          <p:cNvSpPr>
            <a:spLocks noGrp="1"/>
          </p:cNvSpPr>
          <p:nvPr>
            <p:ph type="body"/>
          </p:nvPr>
        </p:nvSpPr>
        <p:spPr>
          <a:xfrm>
            <a:off x="457200" y="1600200"/>
            <a:ext cx="4015800" cy="5257440"/>
          </a:xfrm>
          <a:prstGeom prst="rect">
            <a:avLst/>
          </a:prstGeom>
        </p:spPr>
        <p:txBody>
          <a:bodyPr lIns="0" rIns="0" tIns="0" bIns="0"/>
          <a:p>
            <a:endParaRPr b="0" lang="en-IN" sz="3200" spc="-1" strike="noStrike">
              <a:solidFill>
                <a:srgbClr val="000000"/>
              </a:solidFill>
              <a:uFill>
                <a:solidFill>
                  <a:srgbClr val="ffffff"/>
                </a:solidFill>
              </a:uFill>
              <a:latin typeface="Arial"/>
            </a:endParaRPr>
          </a:p>
        </p:txBody>
      </p:sp>
      <p:sp>
        <p:nvSpPr>
          <p:cNvPr id="55" name="PlaceHolder 3"/>
          <p:cNvSpPr>
            <a:spLocks noGrp="1"/>
          </p:cNvSpPr>
          <p:nvPr>
            <p:ph type="body"/>
          </p:nvPr>
        </p:nvSpPr>
        <p:spPr>
          <a:xfrm>
            <a:off x="4674240" y="1600200"/>
            <a:ext cx="4015800" cy="2507760"/>
          </a:xfrm>
          <a:prstGeom prst="rect">
            <a:avLst/>
          </a:prstGeom>
        </p:spPr>
        <p:txBody>
          <a:bodyPr lIns="0" rIns="0" tIns="0" bIns="0"/>
          <a:p>
            <a:endParaRPr b="0" lang="en-IN" sz="3200" spc="-1" strike="noStrike">
              <a:solidFill>
                <a:srgbClr val="000000"/>
              </a:solidFill>
              <a:uFill>
                <a:solidFill>
                  <a:srgbClr val="ffffff"/>
                </a:solidFill>
              </a:uFill>
              <a:latin typeface="Arial"/>
            </a:endParaRPr>
          </a:p>
        </p:txBody>
      </p:sp>
      <p:sp>
        <p:nvSpPr>
          <p:cNvPr id="56" name="PlaceHolder 4"/>
          <p:cNvSpPr>
            <a:spLocks noGrp="1"/>
          </p:cNvSpPr>
          <p:nvPr>
            <p:ph type="body"/>
          </p:nvPr>
        </p:nvSpPr>
        <p:spPr>
          <a:xfrm>
            <a:off x="4674240" y="4346640"/>
            <a:ext cx="4015800" cy="2507760"/>
          </a:xfrm>
          <a:prstGeom prst="rect">
            <a:avLst/>
          </a:prstGeom>
        </p:spPr>
        <p:txBody>
          <a:bodyPr lIns="0" rIns="0" tIns="0" bIns="0"/>
          <a:p>
            <a:endParaRPr b="0" lang="en-IN" sz="3200" spc="-1" strike="noStrike">
              <a:solidFill>
                <a:srgbClr val="000000"/>
              </a:solidFill>
              <a:uFill>
                <a:solidFill>
                  <a:srgbClr val="ffffff"/>
                </a:solidFill>
              </a:uFill>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457200" y="92160"/>
            <a:ext cx="8229240" cy="1507680"/>
          </a:xfrm>
          <a:prstGeom prst="rect">
            <a:avLst/>
          </a:prstGeom>
        </p:spPr>
        <p:txBody>
          <a:bodyPr lIns="0" rIns="0" tIns="0" bIns="0" anchor="ctr"/>
          <a:p>
            <a:endParaRPr b="0" lang="en-IN" sz="1800" spc="-1" strike="noStrike">
              <a:solidFill>
                <a:srgbClr val="000000"/>
              </a:solidFill>
              <a:uFill>
                <a:solidFill>
                  <a:srgbClr val="ffffff"/>
                </a:solidFill>
              </a:uFill>
              <a:latin typeface="Arial"/>
            </a:endParaRPr>
          </a:p>
        </p:txBody>
      </p:sp>
      <p:sp>
        <p:nvSpPr>
          <p:cNvPr id="58" name="PlaceHolder 2"/>
          <p:cNvSpPr>
            <a:spLocks noGrp="1"/>
          </p:cNvSpPr>
          <p:nvPr>
            <p:ph type="body"/>
          </p:nvPr>
        </p:nvSpPr>
        <p:spPr>
          <a:xfrm>
            <a:off x="457200" y="1600200"/>
            <a:ext cx="4015800" cy="2507760"/>
          </a:xfrm>
          <a:prstGeom prst="rect">
            <a:avLst/>
          </a:prstGeom>
        </p:spPr>
        <p:txBody>
          <a:bodyPr lIns="0" rIns="0" tIns="0" bIns="0"/>
          <a:p>
            <a:endParaRPr b="0" lang="en-IN" sz="3200" spc="-1" strike="noStrike">
              <a:solidFill>
                <a:srgbClr val="000000"/>
              </a:solidFill>
              <a:uFill>
                <a:solidFill>
                  <a:srgbClr val="ffffff"/>
                </a:solidFill>
              </a:uFill>
              <a:latin typeface="Arial"/>
            </a:endParaRPr>
          </a:p>
        </p:txBody>
      </p:sp>
      <p:sp>
        <p:nvSpPr>
          <p:cNvPr id="59" name="PlaceHolder 3"/>
          <p:cNvSpPr>
            <a:spLocks noGrp="1"/>
          </p:cNvSpPr>
          <p:nvPr>
            <p:ph type="body"/>
          </p:nvPr>
        </p:nvSpPr>
        <p:spPr>
          <a:xfrm>
            <a:off x="4674240" y="1600200"/>
            <a:ext cx="4015800" cy="2507760"/>
          </a:xfrm>
          <a:prstGeom prst="rect">
            <a:avLst/>
          </a:prstGeom>
        </p:spPr>
        <p:txBody>
          <a:bodyPr lIns="0" rIns="0" tIns="0" bIns="0"/>
          <a:p>
            <a:endParaRPr b="0" lang="en-IN" sz="3200" spc="-1" strike="noStrike">
              <a:solidFill>
                <a:srgbClr val="000000"/>
              </a:solidFill>
              <a:uFill>
                <a:solidFill>
                  <a:srgbClr val="ffffff"/>
                </a:solidFill>
              </a:uFill>
              <a:latin typeface="Arial"/>
            </a:endParaRPr>
          </a:p>
        </p:txBody>
      </p:sp>
      <p:sp>
        <p:nvSpPr>
          <p:cNvPr id="60" name="PlaceHolder 4"/>
          <p:cNvSpPr>
            <a:spLocks noGrp="1"/>
          </p:cNvSpPr>
          <p:nvPr>
            <p:ph type="body"/>
          </p:nvPr>
        </p:nvSpPr>
        <p:spPr>
          <a:xfrm>
            <a:off x="457200" y="4346640"/>
            <a:ext cx="8229240" cy="2507760"/>
          </a:xfrm>
          <a:prstGeom prst="rect">
            <a:avLst/>
          </a:prstGeom>
        </p:spPr>
        <p:txBody>
          <a:bodyPr lIns="0" rIns="0" tIns="0" bIns="0"/>
          <a:p>
            <a:endParaRPr b="0" lang="en-IN" sz="3200" spc="-1" strike="noStrike">
              <a:solidFill>
                <a:srgbClr val="000000"/>
              </a:solidFill>
              <a:uFill>
                <a:solidFill>
                  <a:srgbClr val="ffffff"/>
                </a:solidFill>
              </a:uFill>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457200" y="92160"/>
            <a:ext cx="8229240" cy="1507680"/>
          </a:xfrm>
          <a:prstGeom prst="rect">
            <a:avLst/>
          </a:prstGeom>
        </p:spPr>
        <p:txBody>
          <a:bodyPr lIns="0" rIns="0" tIns="0" bIns="0" anchor="ctr"/>
          <a:p>
            <a:endParaRPr b="0" lang="en-IN" sz="1800" spc="-1" strike="noStrike">
              <a:solidFill>
                <a:srgbClr val="000000"/>
              </a:solidFill>
              <a:uFill>
                <a:solidFill>
                  <a:srgbClr val="ffffff"/>
                </a:solidFill>
              </a:uFill>
              <a:latin typeface="Arial"/>
            </a:endParaRPr>
          </a:p>
        </p:txBody>
      </p:sp>
      <p:sp>
        <p:nvSpPr>
          <p:cNvPr id="62" name="PlaceHolder 2"/>
          <p:cNvSpPr>
            <a:spLocks noGrp="1"/>
          </p:cNvSpPr>
          <p:nvPr>
            <p:ph type="body"/>
          </p:nvPr>
        </p:nvSpPr>
        <p:spPr>
          <a:xfrm>
            <a:off x="457200" y="1600200"/>
            <a:ext cx="8229240" cy="2507760"/>
          </a:xfrm>
          <a:prstGeom prst="rect">
            <a:avLst/>
          </a:prstGeom>
        </p:spPr>
        <p:txBody>
          <a:bodyPr lIns="0" rIns="0" tIns="0" bIns="0"/>
          <a:p>
            <a:endParaRPr b="0" lang="en-IN" sz="3200" spc="-1" strike="noStrike">
              <a:solidFill>
                <a:srgbClr val="000000"/>
              </a:solidFill>
              <a:uFill>
                <a:solidFill>
                  <a:srgbClr val="ffffff"/>
                </a:solidFill>
              </a:uFill>
              <a:latin typeface="Arial"/>
            </a:endParaRPr>
          </a:p>
        </p:txBody>
      </p:sp>
      <p:sp>
        <p:nvSpPr>
          <p:cNvPr id="63" name="PlaceHolder 3"/>
          <p:cNvSpPr>
            <a:spLocks noGrp="1"/>
          </p:cNvSpPr>
          <p:nvPr>
            <p:ph type="body"/>
          </p:nvPr>
        </p:nvSpPr>
        <p:spPr>
          <a:xfrm>
            <a:off x="457200" y="4346640"/>
            <a:ext cx="8229240" cy="2507760"/>
          </a:xfrm>
          <a:prstGeom prst="rect">
            <a:avLst/>
          </a:prstGeom>
        </p:spPr>
        <p:txBody>
          <a:bodyPr lIns="0" rIns="0" tIns="0" bIns="0"/>
          <a:p>
            <a:endParaRPr b="0" lang="en-IN" sz="3200" spc="-1" strike="noStrike">
              <a:solidFill>
                <a:srgbClr val="000000"/>
              </a:solidFill>
              <a:uFill>
                <a:solidFill>
                  <a:srgbClr val="ffffff"/>
                </a:solidFill>
              </a:uFill>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457200" y="92160"/>
            <a:ext cx="8229240" cy="1507680"/>
          </a:xfrm>
          <a:prstGeom prst="rect">
            <a:avLst/>
          </a:prstGeom>
        </p:spPr>
        <p:txBody>
          <a:bodyPr lIns="0" rIns="0" tIns="0" bIns="0" anchor="ctr"/>
          <a:p>
            <a:endParaRPr b="0" lang="en-IN" sz="1800" spc="-1" strike="noStrike">
              <a:solidFill>
                <a:srgbClr val="000000"/>
              </a:solidFill>
              <a:uFill>
                <a:solidFill>
                  <a:srgbClr val="ffffff"/>
                </a:solidFill>
              </a:uFill>
              <a:latin typeface="Arial"/>
            </a:endParaRPr>
          </a:p>
        </p:txBody>
      </p:sp>
      <p:sp>
        <p:nvSpPr>
          <p:cNvPr id="65" name="PlaceHolder 2"/>
          <p:cNvSpPr>
            <a:spLocks noGrp="1"/>
          </p:cNvSpPr>
          <p:nvPr>
            <p:ph type="body"/>
          </p:nvPr>
        </p:nvSpPr>
        <p:spPr>
          <a:xfrm>
            <a:off x="457200" y="1600200"/>
            <a:ext cx="4015800" cy="2507760"/>
          </a:xfrm>
          <a:prstGeom prst="rect">
            <a:avLst/>
          </a:prstGeom>
        </p:spPr>
        <p:txBody>
          <a:bodyPr lIns="0" rIns="0" tIns="0" bIns="0"/>
          <a:p>
            <a:endParaRPr b="0" lang="en-IN" sz="3200" spc="-1" strike="noStrike">
              <a:solidFill>
                <a:srgbClr val="000000"/>
              </a:solidFill>
              <a:uFill>
                <a:solidFill>
                  <a:srgbClr val="ffffff"/>
                </a:solidFill>
              </a:uFill>
              <a:latin typeface="Arial"/>
            </a:endParaRPr>
          </a:p>
        </p:txBody>
      </p:sp>
      <p:sp>
        <p:nvSpPr>
          <p:cNvPr id="66" name="PlaceHolder 3"/>
          <p:cNvSpPr>
            <a:spLocks noGrp="1"/>
          </p:cNvSpPr>
          <p:nvPr>
            <p:ph type="body"/>
          </p:nvPr>
        </p:nvSpPr>
        <p:spPr>
          <a:xfrm>
            <a:off x="4674240" y="1600200"/>
            <a:ext cx="4015800" cy="2507760"/>
          </a:xfrm>
          <a:prstGeom prst="rect">
            <a:avLst/>
          </a:prstGeom>
        </p:spPr>
        <p:txBody>
          <a:bodyPr lIns="0" rIns="0" tIns="0" bIns="0"/>
          <a:p>
            <a:endParaRPr b="0" lang="en-IN" sz="3200" spc="-1" strike="noStrike">
              <a:solidFill>
                <a:srgbClr val="000000"/>
              </a:solidFill>
              <a:uFill>
                <a:solidFill>
                  <a:srgbClr val="ffffff"/>
                </a:solidFill>
              </a:uFill>
              <a:latin typeface="Arial"/>
            </a:endParaRPr>
          </a:p>
        </p:txBody>
      </p:sp>
      <p:sp>
        <p:nvSpPr>
          <p:cNvPr id="67" name="PlaceHolder 4"/>
          <p:cNvSpPr>
            <a:spLocks noGrp="1"/>
          </p:cNvSpPr>
          <p:nvPr>
            <p:ph type="body"/>
          </p:nvPr>
        </p:nvSpPr>
        <p:spPr>
          <a:xfrm>
            <a:off x="4674240" y="4346640"/>
            <a:ext cx="4015800" cy="2507760"/>
          </a:xfrm>
          <a:prstGeom prst="rect">
            <a:avLst/>
          </a:prstGeom>
        </p:spPr>
        <p:txBody>
          <a:bodyPr lIns="0" rIns="0" tIns="0" bIns="0"/>
          <a:p>
            <a:endParaRPr b="0" lang="en-IN" sz="3200" spc="-1" strike="noStrike">
              <a:solidFill>
                <a:srgbClr val="000000"/>
              </a:solidFill>
              <a:uFill>
                <a:solidFill>
                  <a:srgbClr val="ffffff"/>
                </a:solidFill>
              </a:uFill>
              <a:latin typeface="Arial"/>
            </a:endParaRPr>
          </a:p>
        </p:txBody>
      </p:sp>
      <p:sp>
        <p:nvSpPr>
          <p:cNvPr id="68" name="PlaceHolder 5"/>
          <p:cNvSpPr>
            <a:spLocks noGrp="1"/>
          </p:cNvSpPr>
          <p:nvPr>
            <p:ph type="body"/>
          </p:nvPr>
        </p:nvSpPr>
        <p:spPr>
          <a:xfrm>
            <a:off x="457200" y="4346640"/>
            <a:ext cx="4015800" cy="2507760"/>
          </a:xfrm>
          <a:prstGeom prst="rect">
            <a:avLst/>
          </a:prstGeom>
        </p:spPr>
        <p:txBody>
          <a:bodyPr lIns="0" rIns="0" tIns="0" bIns="0"/>
          <a:p>
            <a:endParaRPr b="0" lang="en-IN" sz="3200" spc="-1" strike="noStrike">
              <a:solidFill>
                <a:srgbClr val="000000"/>
              </a:solidFill>
              <a:uFill>
                <a:solidFill>
                  <a:srgbClr val="ffffff"/>
                </a:solidFill>
              </a:uFill>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457200" y="92160"/>
            <a:ext cx="8229240" cy="1507680"/>
          </a:xfrm>
          <a:prstGeom prst="rect">
            <a:avLst/>
          </a:prstGeom>
        </p:spPr>
        <p:txBody>
          <a:bodyPr lIns="0" rIns="0" tIns="0" bIns="0" anchor="ctr"/>
          <a:p>
            <a:endParaRPr b="0" lang="en-IN" sz="1800" spc="-1" strike="noStrike">
              <a:solidFill>
                <a:srgbClr val="000000"/>
              </a:solidFill>
              <a:uFill>
                <a:solidFill>
                  <a:srgbClr val="ffffff"/>
                </a:solidFill>
              </a:uFill>
              <a:latin typeface="Arial"/>
            </a:endParaRPr>
          </a:p>
        </p:txBody>
      </p:sp>
      <p:sp>
        <p:nvSpPr>
          <p:cNvPr id="70" name="PlaceHolder 2"/>
          <p:cNvSpPr>
            <a:spLocks noGrp="1"/>
          </p:cNvSpPr>
          <p:nvPr>
            <p:ph type="body"/>
          </p:nvPr>
        </p:nvSpPr>
        <p:spPr>
          <a:xfrm>
            <a:off x="457200" y="1600200"/>
            <a:ext cx="8229240" cy="5257440"/>
          </a:xfrm>
          <a:prstGeom prst="rect">
            <a:avLst/>
          </a:prstGeom>
        </p:spPr>
        <p:txBody>
          <a:bodyPr lIns="0" rIns="0" tIns="0" bIns="0"/>
          <a:p>
            <a:endParaRPr b="0" lang="en-IN" sz="3200" spc="-1" strike="noStrike">
              <a:solidFill>
                <a:srgbClr val="000000"/>
              </a:solidFill>
              <a:uFill>
                <a:solidFill>
                  <a:srgbClr val="ffffff"/>
                </a:solidFill>
              </a:uFill>
              <a:latin typeface="Arial"/>
            </a:endParaRPr>
          </a:p>
        </p:txBody>
      </p:sp>
      <p:sp>
        <p:nvSpPr>
          <p:cNvPr id="71" name="PlaceHolder 3"/>
          <p:cNvSpPr>
            <a:spLocks noGrp="1"/>
          </p:cNvSpPr>
          <p:nvPr>
            <p:ph type="body"/>
          </p:nvPr>
        </p:nvSpPr>
        <p:spPr>
          <a:xfrm>
            <a:off x="457200" y="1600200"/>
            <a:ext cx="8229240" cy="5257440"/>
          </a:xfrm>
          <a:prstGeom prst="rect">
            <a:avLst/>
          </a:prstGeom>
        </p:spPr>
        <p:txBody>
          <a:bodyPr lIns="0" rIns="0" tIns="0" bIns="0"/>
          <a:p>
            <a:endParaRPr b="0" lang="en-IN" sz="3200" spc="-1" strike="noStrike">
              <a:solidFill>
                <a:srgbClr val="000000"/>
              </a:solidFill>
              <a:uFill>
                <a:solidFill>
                  <a:srgbClr val="ffffff"/>
                </a:solidFill>
              </a:uFill>
              <a:latin typeface="Arial"/>
            </a:endParaRPr>
          </a:p>
        </p:txBody>
      </p:sp>
      <p:pic>
        <p:nvPicPr>
          <p:cNvPr id="72" name="" descr=""/>
          <p:cNvPicPr/>
          <p:nvPr/>
        </p:nvPicPr>
        <p:blipFill>
          <a:blip r:embed="rId2"/>
          <a:stretch/>
        </p:blipFill>
        <p:spPr>
          <a:xfrm>
            <a:off x="1276920" y="1600200"/>
            <a:ext cx="6589080" cy="5257440"/>
          </a:xfrm>
          <a:prstGeom prst="rect">
            <a:avLst/>
          </a:prstGeom>
          <a:ln>
            <a:noFill/>
          </a:ln>
        </p:spPr>
      </p:pic>
      <p:pic>
        <p:nvPicPr>
          <p:cNvPr id="73" name="" descr=""/>
          <p:cNvPicPr/>
          <p:nvPr/>
        </p:nvPicPr>
        <p:blipFill>
          <a:blip r:embed="rId3"/>
          <a:stretch/>
        </p:blipFill>
        <p:spPr>
          <a:xfrm>
            <a:off x="1276920" y="1600200"/>
            <a:ext cx="6589080" cy="5257440"/>
          </a:xfrm>
          <a:prstGeom prst="rect">
            <a:avLst/>
          </a:prstGeom>
          <a:ln>
            <a:noFill/>
          </a:ln>
        </p:spPr>
      </p:pic>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77" name="PlaceHolder 1"/>
          <p:cNvSpPr>
            <a:spLocks noGrp="1"/>
          </p:cNvSpPr>
          <p:nvPr>
            <p:ph type="title"/>
          </p:nvPr>
        </p:nvSpPr>
        <p:spPr>
          <a:xfrm>
            <a:off x="457200" y="92160"/>
            <a:ext cx="8229240" cy="1507680"/>
          </a:xfrm>
          <a:prstGeom prst="rect">
            <a:avLst/>
          </a:prstGeom>
        </p:spPr>
        <p:txBody>
          <a:bodyPr lIns="0" rIns="0" tIns="0" bIns="0" anchor="ctr"/>
          <a:p>
            <a:endParaRPr b="0" lang="en-IN" sz="1800" spc="-1" strike="noStrike">
              <a:solidFill>
                <a:srgbClr val="000000"/>
              </a:solidFill>
              <a:uFill>
                <a:solidFill>
                  <a:srgbClr val="ffffff"/>
                </a:solidFill>
              </a:uFill>
              <a:latin typeface="Arial"/>
            </a:endParaRPr>
          </a:p>
        </p:txBody>
      </p:sp>
      <p:sp>
        <p:nvSpPr>
          <p:cNvPr id="78" name="PlaceHolder 2"/>
          <p:cNvSpPr>
            <a:spLocks noGrp="1"/>
          </p:cNvSpPr>
          <p:nvPr>
            <p:ph type="subTitle"/>
          </p:nvPr>
        </p:nvSpPr>
        <p:spPr>
          <a:xfrm>
            <a:off x="457200" y="1600200"/>
            <a:ext cx="8229240" cy="5257440"/>
          </a:xfrm>
          <a:prstGeom prst="rect">
            <a:avLst/>
          </a:prstGeom>
        </p:spPr>
        <p:txBody>
          <a:bodyPr lIns="0" rIns="0" tIns="0" bIns="0" anchor="ctr"/>
          <a:p>
            <a:pPr algn="ctr"/>
            <a:endParaRPr b="0" lang="en-IN" sz="3200" spc="-1" strike="noStrike">
              <a:solidFill>
                <a:srgbClr val="ffffff"/>
              </a:solidFill>
              <a:uFill>
                <a:solidFill>
                  <a:srgbClr val="ffffff"/>
                </a:solidFill>
              </a:uFill>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9" name="PlaceHolder 1"/>
          <p:cNvSpPr>
            <a:spLocks noGrp="1"/>
          </p:cNvSpPr>
          <p:nvPr>
            <p:ph type="title"/>
          </p:nvPr>
        </p:nvSpPr>
        <p:spPr>
          <a:xfrm>
            <a:off x="457200" y="92160"/>
            <a:ext cx="8229240" cy="1507680"/>
          </a:xfrm>
          <a:prstGeom prst="rect">
            <a:avLst/>
          </a:prstGeom>
        </p:spPr>
        <p:txBody>
          <a:bodyPr lIns="0" rIns="0" tIns="0" bIns="0" anchor="ctr"/>
          <a:p>
            <a:endParaRPr b="0" lang="en-IN" sz="1800" spc="-1" strike="noStrike">
              <a:solidFill>
                <a:srgbClr val="000000"/>
              </a:solidFill>
              <a:uFill>
                <a:solidFill>
                  <a:srgbClr val="ffffff"/>
                </a:solidFill>
              </a:uFill>
              <a:latin typeface="Arial"/>
            </a:endParaRPr>
          </a:p>
        </p:txBody>
      </p:sp>
      <p:sp>
        <p:nvSpPr>
          <p:cNvPr id="80" name="PlaceHolder 2"/>
          <p:cNvSpPr>
            <a:spLocks noGrp="1"/>
          </p:cNvSpPr>
          <p:nvPr>
            <p:ph type="body"/>
          </p:nvPr>
        </p:nvSpPr>
        <p:spPr>
          <a:xfrm>
            <a:off x="457200" y="1600200"/>
            <a:ext cx="8229240" cy="5257440"/>
          </a:xfrm>
          <a:prstGeom prst="rect">
            <a:avLst/>
          </a:prstGeom>
        </p:spPr>
        <p:txBody>
          <a:bodyPr lIns="0" rIns="0" tIns="0" bIns="0"/>
          <a:p>
            <a:endParaRPr b="0" lang="en-IN" sz="3200" spc="-1" strike="noStrike">
              <a:solidFill>
                <a:srgbClr val="000000"/>
              </a:solidFill>
              <a:uFill>
                <a:solidFill>
                  <a:srgbClr val="ffffff"/>
                </a:solidFill>
              </a:uFill>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81" name="PlaceHolder 1"/>
          <p:cNvSpPr>
            <a:spLocks noGrp="1"/>
          </p:cNvSpPr>
          <p:nvPr>
            <p:ph type="title"/>
          </p:nvPr>
        </p:nvSpPr>
        <p:spPr>
          <a:xfrm>
            <a:off x="457200" y="92160"/>
            <a:ext cx="8229240" cy="1507680"/>
          </a:xfrm>
          <a:prstGeom prst="rect">
            <a:avLst/>
          </a:prstGeom>
        </p:spPr>
        <p:txBody>
          <a:bodyPr lIns="0" rIns="0" tIns="0" bIns="0" anchor="ctr"/>
          <a:p>
            <a:endParaRPr b="0" lang="en-IN" sz="1800" spc="-1" strike="noStrike">
              <a:solidFill>
                <a:srgbClr val="000000"/>
              </a:solidFill>
              <a:uFill>
                <a:solidFill>
                  <a:srgbClr val="ffffff"/>
                </a:solidFill>
              </a:uFill>
              <a:latin typeface="Arial"/>
            </a:endParaRPr>
          </a:p>
        </p:txBody>
      </p:sp>
      <p:sp>
        <p:nvSpPr>
          <p:cNvPr id="82" name="PlaceHolder 2"/>
          <p:cNvSpPr>
            <a:spLocks noGrp="1"/>
          </p:cNvSpPr>
          <p:nvPr>
            <p:ph type="body"/>
          </p:nvPr>
        </p:nvSpPr>
        <p:spPr>
          <a:xfrm>
            <a:off x="457200" y="1600200"/>
            <a:ext cx="4015800" cy="5257440"/>
          </a:xfrm>
          <a:prstGeom prst="rect">
            <a:avLst/>
          </a:prstGeom>
        </p:spPr>
        <p:txBody>
          <a:bodyPr lIns="0" rIns="0" tIns="0" bIns="0"/>
          <a:p>
            <a:endParaRPr b="0" lang="en-IN" sz="3200" spc="-1" strike="noStrike">
              <a:solidFill>
                <a:srgbClr val="000000"/>
              </a:solidFill>
              <a:uFill>
                <a:solidFill>
                  <a:srgbClr val="ffffff"/>
                </a:solidFill>
              </a:uFill>
              <a:latin typeface="Arial"/>
            </a:endParaRPr>
          </a:p>
        </p:txBody>
      </p:sp>
      <p:sp>
        <p:nvSpPr>
          <p:cNvPr id="83" name="PlaceHolder 3"/>
          <p:cNvSpPr>
            <a:spLocks noGrp="1"/>
          </p:cNvSpPr>
          <p:nvPr>
            <p:ph type="body"/>
          </p:nvPr>
        </p:nvSpPr>
        <p:spPr>
          <a:xfrm>
            <a:off x="4674240" y="1600200"/>
            <a:ext cx="4015800" cy="5257440"/>
          </a:xfrm>
          <a:prstGeom prst="rect">
            <a:avLst/>
          </a:prstGeom>
        </p:spPr>
        <p:txBody>
          <a:bodyPr lIns="0" rIns="0" tIns="0" bIns="0"/>
          <a:p>
            <a:endParaRPr b="0" lang="en-IN" sz="3200" spc="-1" strike="noStrike">
              <a:solidFill>
                <a:srgbClr val="000000"/>
              </a:solidFill>
              <a:uFill>
                <a:solidFill>
                  <a:srgbClr val="ffffff"/>
                </a:solidFill>
              </a:uFill>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84" name="PlaceHolder 1"/>
          <p:cNvSpPr>
            <a:spLocks noGrp="1"/>
          </p:cNvSpPr>
          <p:nvPr>
            <p:ph type="title"/>
          </p:nvPr>
        </p:nvSpPr>
        <p:spPr>
          <a:xfrm>
            <a:off x="457200" y="92160"/>
            <a:ext cx="8229240" cy="1507680"/>
          </a:xfrm>
          <a:prstGeom prst="rect">
            <a:avLst/>
          </a:prstGeom>
        </p:spPr>
        <p:txBody>
          <a:bodyPr lIns="0" rIns="0" tIns="0" bIns="0" anchor="ctr"/>
          <a:p>
            <a:endParaRPr b="0" lang="en-IN" sz="1800" spc="-1" strike="noStrike">
              <a:solidFill>
                <a:srgbClr val="000000"/>
              </a:solidFill>
              <a:uFill>
                <a:solidFill>
                  <a:srgbClr val="ffffff"/>
                </a:solidFill>
              </a:uFill>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 name="PlaceHolder 1"/>
          <p:cNvSpPr>
            <a:spLocks noGrp="1"/>
          </p:cNvSpPr>
          <p:nvPr>
            <p:ph type="title"/>
          </p:nvPr>
        </p:nvSpPr>
        <p:spPr>
          <a:xfrm>
            <a:off x="457200" y="92160"/>
            <a:ext cx="8229240" cy="1507680"/>
          </a:xfrm>
          <a:prstGeom prst="rect">
            <a:avLst/>
          </a:prstGeom>
        </p:spPr>
        <p:txBody>
          <a:bodyPr lIns="0" rIns="0" tIns="0" bIns="0" anchor="ctr"/>
          <a:p>
            <a:endParaRPr b="0" lang="en-IN" sz="1800" spc="-1" strike="noStrike">
              <a:solidFill>
                <a:srgbClr val="000000"/>
              </a:solidFill>
              <a:uFill>
                <a:solidFill>
                  <a:srgbClr val="ffffff"/>
                </a:solidFill>
              </a:uFill>
              <a:latin typeface="Arial"/>
            </a:endParaRPr>
          </a:p>
        </p:txBody>
      </p:sp>
      <p:sp>
        <p:nvSpPr>
          <p:cNvPr id="6" name="PlaceHolder 2"/>
          <p:cNvSpPr>
            <a:spLocks noGrp="1"/>
          </p:cNvSpPr>
          <p:nvPr>
            <p:ph type="body"/>
          </p:nvPr>
        </p:nvSpPr>
        <p:spPr>
          <a:xfrm>
            <a:off x="457200" y="1600200"/>
            <a:ext cx="8229240" cy="5257440"/>
          </a:xfrm>
          <a:prstGeom prst="rect">
            <a:avLst/>
          </a:prstGeom>
        </p:spPr>
        <p:txBody>
          <a:bodyPr lIns="0" rIns="0" tIns="0" bIns="0"/>
          <a:p>
            <a:endParaRPr b="0" lang="en-IN" sz="3200" spc="-1" strike="noStrike">
              <a:solidFill>
                <a:srgbClr val="000000"/>
              </a:solidFill>
              <a:uFill>
                <a:solidFill>
                  <a:srgbClr val="ffffff"/>
                </a:solidFill>
              </a:uFill>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85" name="PlaceHolder 1"/>
          <p:cNvSpPr>
            <a:spLocks noGrp="1"/>
          </p:cNvSpPr>
          <p:nvPr>
            <p:ph type="subTitle"/>
          </p:nvPr>
        </p:nvSpPr>
        <p:spPr>
          <a:xfrm>
            <a:off x="457200" y="92160"/>
            <a:ext cx="8229240" cy="6990120"/>
          </a:xfrm>
          <a:prstGeom prst="rect">
            <a:avLst/>
          </a:prstGeom>
        </p:spPr>
        <p:txBody>
          <a:bodyPr lIns="0" rIns="0" tIns="0" bIns="0" anchor="ctr"/>
          <a:p>
            <a:pPr algn="ctr"/>
            <a:endParaRPr b="0" lang="en-IN" sz="3200" spc="-1" strike="noStrike">
              <a:solidFill>
                <a:srgbClr val="ffffff"/>
              </a:solidFill>
              <a:uFill>
                <a:solidFill>
                  <a:srgbClr val="ffffff"/>
                </a:solidFill>
              </a:uFill>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86" name="PlaceHolder 1"/>
          <p:cNvSpPr>
            <a:spLocks noGrp="1"/>
          </p:cNvSpPr>
          <p:nvPr>
            <p:ph type="title"/>
          </p:nvPr>
        </p:nvSpPr>
        <p:spPr>
          <a:xfrm>
            <a:off x="457200" y="92160"/>
            <a:ext cx="8229240" cy="1507680"/>
          </a:xfrm>
          <a:prstGeom prst="rect">
            <a:avLst/>
          </a:prstGeom>
        </p:spPr>
        <p:txBody>
          <a:bodyPr lIns="0" rIns="0" tIns="0" bIns="0" anchor="ctr"/>
          <a:p>
            <a:endParaRPr b="0" lang="en-IN" sz="1800" spc="-1" strike="noStrike">
              <a:solidFill>
                <a:srgbClr val="000000"/>
              </a:solidFill>
              <a:uFill>
                <a:solidFill>
                  <a:srgbClr val="ffffff"/>
                </a:solidFill>
              </a:uFill>
              <a:latin typeface="Arial"/>
            </a:endParaRPr>
          </a:p>
        </p:txBody>
      </p:sp>
      <p:sp>
        <p:nvSpPr>
          <p:cNvPr id="87" name="PlaceHolder 2"/>
          <p:cNvSpPr>
            <a:spLocks noGrp="1"/>
          </p:cNvSpPr>
          <p:nvPr>
            <p:ph type="body"/>
          </p:nvPr>
        </p:nvSpPr>
        <p:spPr>
          <a:xfrm>
            <a:off x="457200" y="1600200"/>
            <a:ext cx="4015800" cy="2507760"/>
          </a:xfrm>
          <a:prstGeom prst="rect">
            <a:avLst/>
          </a:prstGeom>
        </p:spPr>
        <p:txBody>
          <a:bodyPr lIns="0" rIns="0" tIns="0" bIns="0"/>
          <a:p>
            <a:endParaRPr b="0" lang="en-IN" sz="3200" spc="-1" strike="noStrike">
              <a:solidFill>
                <a:srgbClr val="000000"/>
              </a:solidFill>
              <a:uFill>
                <a:solidFill>
                  <a:srgbClr val="ffffff"/>
                </a:solidFill>
              </a:uFill>
              <a:latin typeface="Arial"/>
            </a:endParaRPr>
          </a:p>
        </p:txBody>
      </p:sp>
      <p:sp>
        <p:nvSpPr>
          <p:cNvPr id="88" name="PlaceHolder 3"/>
          <p:cNvSpPr>
            <a:spLocks noGrp="1"/>
          </p:cNvSpPr>
          <p:nvPr>
            <p:ph type="body"/>
          </p:nvPr>
        </p:nvSpPr>
        <p:spPr>
          <a:xfrm>
            <a:off x="457200" y="4346640"/>
            <a:ext cx="4015800" cy="2507760"/>
          </a:xfrm>
          <a:prstGeom prst="rect">
            <a:avLst/>
          </a:prstGeom>
        </p:spPr>
        <p:txBody>
          <a:bodyPr lIns="0" rIns="0" tIns="0" bIns="0"/>
          <a:p>
            <a:endParaRPr b="0" lang="en-IN" sz="3200" spc="-1" strike="noStrike">
              <a:solidFill>
                <a:srgbClr val="000000"/>
              </a:solidFill>
              <a:uFill>
                <a:solidFill>
                  <a:srgbClr val="ffffff"/>
                </a:solidFill>
              </a:uFill>
              <a:latin typeface="Arial"/>
            </a:endParaRPr>
          </a:p>
        </p:txBody>
      </p:sp>
      <p:sp>
        <p:nvSpPr>
          <p:cNvPr id="89" name="PlaceHolder 4"/>
          <p:cNvSpPr>
            <a:spLocks noGrp="1"/>
          </p:cNvSpPr>
          <p:nvPr>
            <p:ph type="body"/>
          </p:nvPr>
        </p:nvSpPr>
        <p:spPr>
          <a:xfrm>
            <a:off x="4674240" y="1600200"/>
            <a:ext cx="4015800" cy="5257440"/>
          </a:xfrm>
          <a:prstGeom prst="rect">
            <a:avLst/>
          </a:prstGeom>
        </p:spPr>
        <p:txBody>
          <a:bodyPr lIns="0" rIns="0" tIns="0" bIns="0"/>
          <a:p>
            <a:endParaRPr b="0" lang="en-IN" sz="3200" spc="-1" strike="noStrike">
              <a:solidFill>
                <a:srgbClr val="000000"/>
              </a:solidFill>
              <a:uFill>
                <a:solidFill>
                  <a:srgbClr val="ffffff"/>
                </a:solidFill>
              </a:uFill>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90" name="PlaceHolder 1"/>
          <p:cNvSpPr>
            <a:spLocks noGrp="1"/>
          </p:cNvSpPr>
          <p:nvPr>
            <p:ph type="title"/>
          </p:nvPr>
        </p:nvSpPr>
        <p:spPr>
          <a:xfrm>
            <a:off x="457200" y="92160"/>
            <a:ext cx="8229240" cy="1507680"/>
          </a:xfrm>
          <a:prstGeom prst="rect">
            <a:avLst/>
          </a:prstGeom>
        </p:spPr>
        <p:txBody>
          <a:bodyPr lIns="0" rIns="0" tIns="0" bIns="0" anchor="ctr"/>
          <a:p>
            <a:endParaRPr b="0" lang="en-IN" sz="1800" spc="-1" strike="noStrike">
              <a:solidFill>
                <a:srgbClr val="000000"/>
              </a:solidFill>
              <a:uFill>
                <a:solidFill>
                  <a:srgbClr val="ffffff"/>
                </a:solidFill>
              </a:uFill>
              <a:latin typeface="Arial"/>
            </a:endParaRPr>
          </a:p>
        </p:txBody>
      </p:sp>
      <p:sp>
        <p:nvSpPr>
          <p:cNvPr id="91" name="PlaceHolder 2"/>
          <p:cNvSpPr>
            <a:spLocks noGrp="1"/>
          </p:cNvSpPr>
          <p:nvPr>
            <p:ph type="body"/>
          </p:nvPr>
        </p:nvSpPr>
        <p:spPr>
          <a:xfrm>
            <a:off x="457200" y="1600200"/>
            <a:ext cx="4015800" cy="5257440"/>
          </a:xfrm>
          <a:prstGeom prst="rect">
            <a:avLst/>
          </a:prstGeom>
        </p:spPr>
        <p:txBody>
          <a:bodyPr lIns="0" rIns="0" tIns="0" bIns="0"/>
          <a:p>
            <a:endParaRPr b="0" lang="en-IN" sz="3200" spc="-1" strike="noStrike">
              <a:solidFill>
                <a:srgbClr val="000000"/>
              </a:solidFill>
              <a:uFill>
                <a:solidFill>
                  <a:srgbClr val="ffffff"/>
                </a:solidFill>
              </a:uFill>
              <a:latin typeface="Arial"/>
            </a:endParaRPr>
          </a:p>
        </p:txBody>
      </p:sp>
      <p:sp>
        <p:nvSpPr>
          <p:cNvPr id="92" name="PlaceHolder 3"/>
          <p:cNvSpPr>
            <a:spLocks noGrp="1"/>
          </p:cNvSpPr>
          <p:nvPr>
            <p:ph type="body"/>
          </p:nvPr>
        </p:nvSpPr>
        <p:spPr>
          <a:xfrm>
            <a:off x="4674240" y="1600200"/>
            <a:ext cx="4015800" cy="2507760"/>
          </a:xfrm>
          <a:prstGeom prst="rect">
            <a:avLst/>
          </a:prstGeom>
        </p:spPr>
        <p:txBody>
          <a:bodyPr lIns="0" rIns="0" tIns="0" bIns="0"/>
          <a:p>
            <a:endParaRPr b="0" lang="en-IN" sz="3200" spc="-1" strike="noStrike">
              <a:solidFill>
                <a:srgbClr val="000000"/>
              </a:solidFill>
              <a:uFill>
                <a:solidFill>
                  <a:srgbClr val="ffffff"/>
                </a:solidFill>
              </a:uFill>
              <a:latin typeface="Arial"/>
            </a:endParaRPr>
          </a:p>
        </p:txBody>
      </p:sp>
      <p:sp>
        <p:nvSpPr>
          <p:cNvPr id="93" name="PlaceHolder 4"/>
          <p:cNvSpPr>
            <a:spLocks noGrp="1"/>
          </p:cNvSpPr>
          <p:nvPr>
            <p:ph type="body"/>
          </p:nvPr>
        </p:nvSpPr>
        <p:spPr>
          <a:xfrm>
            <a:off x="4674240" y="4346640"/>
            <a:ext cx="4015800" cy="2507760"/>
          </a:xfrm>
          <a:prstGeom prst="rect">
            <a:avLst/>
          </a:prstGeom>
        </p:spPr>
        <p:txBody>
          <a:bodyPr lIns="0" rIns="0" tIns="0" bIns="0"/>
          <a:p>
            <a:endParaRPr b="0" lang="en-IN" sz="3200" spc="-1" strike="noStrike">
              <a:solidFill>
                <a:srgbClr val="000000"/>
              </a:solidFill>
              <a:uFill>
                <a:solidFill>
                  <a:srgbClr val="ffffff"/>
                </a:solidFill>
              </a:uFill>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94" name="PlaceHolder 1"/>
          <p:cNvSpPr>
            <a:spLocks noGrp="1"/>
          </p:cNvSpPr>
          <p:nvPr>
            <p:ph type="title"/>
          </p:nvPr>
        </p:nvSpPr>
        <p:spPr>
          <a:xfrm>
            <a:off x="457200" y="92160"/>
            <a:ext cx="8229240" cy="1507680"/>
          </a:xfrm>
          <a:prstGeom prst="rect">
            <a:avLst/>
          </a:prstGeom>
        </p:spPr>
        <p:txBody>
          <a:bodyPr lIns="0" rIns="0" tIns="0" bIns="0" anchor="ctr"/>
          <a:p>
            <a:endParaRPr b="0" lang="en-IN" sz="1800" spc="-1" strike="noStrike">
              <a:solidFill>
                <a:srgbClr val="000000"/>
              </a:solidFill>
              <a:uFill>
                <a:solidFill>
                  <a:srgbClr val="ffffff"/>
                </a:solidFill>
              </a:uFill>
              <a:latin typeface="Arial"/>
            </a:endParaRPr>
          </a:p>
        </p:txBody>
      </p:sp>
      <p:sp>
        <p:nvSpPr>
          <p:cNvPr id="95" name="PlaceHolder 2"/>
          <p:cNvSpPr>
            <a:spLocks noGrp="1"/>
          </p:cNvSpPr>
          <p:nvPr>
            <p:ph type="body"/>
          </p:nvPr>
        </p:nvSpPr>
        <p:spPr>
          <a:xfrm>
            <a:off x="457200" y="1600200"/>
            <a:ext cx="4015800" cy="2507760"/>
          </a:xfrm>
          <a:prstGeom prst="rect">
            <a:avLst/>
          </a:prstGeom>
        </p:spPr>
        <p:txBody>
          <a:bodyPr lIns="0" rIns="0" tIns="0" bIns="0"/>
          <a:p>
            <a:endParaRPr b="0" lang="en-IN" sz="3200" spc="-1" strike="noStrike">
              <a:solidFill>
                <a:srgbClr val="000000"/>
              </a:solidFill>
              <a:uFill>
                <a:solidFill>
                  <a:srgbClr val="ffffff"/>
                </a:solidFill>
              </a:uFill>
              <a:latin typeface="Arial"/>
            </a:endParaRPr>
          </a:p>
        </p:txBody>
      </p:sp>
      <p:sp>
        <p:nvSpPr>
          <p:cNvPr id="96" name="PlaceHolder 3"/>
          <p:cNvSpPr>
            <a:spLocks noGrp="1"/>
          </p:cNvSpPr>
          <p:nvPr>
            <p:ph type="body"/>
          </p:nvPr>
        </p:nvSpPr>
        <p:spPr>
          <a:xfrm>
            <a:off x="4674240" y="1600200"/>
            <a:ext cx="4015800" cy="2507760"/>
          </a:xfrm>
          <a:prstGeom prst="rect">
            <a:avLst/>
          </a:prstGeom>
        </p:spPr>
        <p:txBody>
          <a:bodyPr lIns="0" rIns="0" tIns="0" bIns="0"/>
          <a:p>
            <a:endParaRPr b="0" lang="en-IN" sz="3200" spc="-1" strike="noStrike">
              <a:solidFill>
                <a:srgbClr val="000000"/>
              </a:solidFill>
              <a:uFill>
                <a:solidFill>
                  <a:srgbClr val="ffffff"/>
                </a:solidFill>
              </a:uFill>
              <a:latin typeface="Arial"/>
            </a:endParaRPr>
          </a:p>
        </p:txBody>
      </p:sp>
      <p:sp>
        <p:nvSpPr>
          <p:cNvPr id="97" name="PlaceHolder 4"/>
          <p:cNvSpPr>
            <a:spLocks noGrp="1"/>
          </p:cNvSpPr>
          <p:nvPr>
            <p:ph type="body"/>
          </p:nvPr>
        </p:nvSpPr>
        <p:spPr>
          <a:xfrm>
            <a:off x="457200" y="4346640"/>
            <a:ext cx="8229240" cy="2507760"/>
          </a:xfrm>
          <a:prstGeom prst="rect">
            <a:avLst/>
          </a:prstGeom>
        </p:spPr>
        <p:txBody>
          <a:bodyPr lIns="0" rIns="0" tIns="0" bIns="0"/>
          <a:p>
            <a:endParaRPr b="0" lang="en-IN" sz="3200" spc="-1" strike="noStrike">
              <a:solidFill>
                <a:srgbClr val="000000"/>
              </a:solidFill>
              <a:uFill>
                <a:solidFill>
                  <a:srgbClr val="ffffff"/>
                </a:solidFill>
              </a:uFill>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98" name="PlaceHolder 1"/>
          <p:cNvSpPr>
            <a:spLocks noGrp="1"/>
          </p:cNvSpPr>
          <p:nvPr>
            <p:ph type="title"/>
          </p:nvPr>
        </p:nvSpPr>
        <p:spPr>
          <a:xfrm>
            <a:off x="457200" y="92160"/>
            <a:ext cx="8229240" cy="1507680"/>
          </a:xfrm>
          <a:prstGeom prst="rect">
            <a:avLst/>
          </a:prstGeom>
        </p:spPr>
        <p:txBody>
          <a:bodyPr lIns="0" rIns="0" tIns="0" bIns="0" anchor="ctr"/>
          <a:p>
            <a:endParaRPr b="0" lang="en-IN" sz="1800" spc="-1" strike="noStrike">
              <a:solidFill>
                <a:srgbClr val="000000"/>
              </a:solidFill>
              <a:uFill>
                <a:solidFill>
                  <a:srgbClr val="ffffff"/>
                </a:solidFill>
              </a:uFill>
              <a:latin typeface="Arial"/>
            </a:endParaRPr>
          </a:p>
        </p:txBody>
      </p:sp>
      <p:sp>
        <p:nvSpPr>
          <p:cNvPr id="99" name="PlaceHolder 2"/>
          <p:cNvSpPr>
            <a:spLocks noGrp="1"/>
          </p:cNvSpPr>
          <p:nvPr>
            <p:ph type="body"/>
          </p:nvPr>
        </p:nvSpPr>
        <p:spPr>
          <a:xfrm>
            <a:off x="457200" y="1600200"/>
            <a:ext cx="8229240" cy="2507760"/>
          </a:xfrm>
          <a:prstGeom prst="rect">
            <a:avLst/>
          </a:prstGeom>
        </p:spPr>
        <p:txBody>
          <a:bodyPr lIns="0" rIns="0" tIns="0" bIns="0"/>
          <a:p>
            <a:endParaRPr b="0" lang="en-IN" sz="3200" spc="-1" strike="noStrike">
              <a:solidFill>
                <a:srgbClr val="000000"/>
              </a:solidFill>
              <a:uFill>
                <a:solidFill>
                  <a:srgbClr val="ffffff"/>
                </a:solidFill>
              </a:uFill>
              <a:latin typeface="Arial"/>
            </a:endParaRPr>
          </a:p>
        </p:txBody>
      </p:sp>
      <p:sp>
        <p:nvSpPr>
          <p:cNvPr id="100" name="PlaceHolder 3"/>
          <p:cNvSpPr>
            <a:spLocks noGrp="1"/>
          </p:cNvSpPr>
          <p:nvPr>
            <p:ph type="body"/>
          </p:nvPr>
        </p:nvSpPr>
        <p:spPr>
          <a:xfrm>
            <a:off x="457200" y="4346640"/>
            <a:ext cx="8229240" cy="2507760"/>
          </a:xfrm>
          <a:prstGeom prst="rect">
            <a:avLst/>
          </a:prstGeom>
        </p:spPr>
        <p:txBody>
          <a:bodyPr lIns="0" rIns="0" tIns="0" bIns="0"/>
          <a:p>
            <a:endParaRPr b="0" lang="en-IN" sz="3200" spc="-1" strike="noStrike">
              <a:solidFill>
                <a:srgbClr val="000000"/>
              </a:solidFill>
              <a:uFill>
                <a:solidFill>
                  <a:srgbClr val="ffffff"/>
                </a:solidFill>
              </a:uFill>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01" name="PlaceHolder 1"/>
          <p:cNvSpPr>
            <a:spLocks noGrp="1"/>
          </p:cNvSpPr>
          <p:nvPr>
            <p:ph type="title"/>
          </p:nvPr>
        </p:nvSpPr>
        <p:spPr>
          <a:xfrm>
            <a:off x="457200" y="92160"/>
            <a:ext cx="8229240" cy="1507680"/>
          </a:xfrm>
          <a:prstGeom prst="rect">
            <a:avLst/>
          </a:prstGeom>
        </p:spPr>
        <p:txBody>
          <a:bodyPr lIns="0" rIns="0" tIns="0" bIns="0" anchor="ctr"/>
          <a:p>
            <a:endParaRPr b="0" lang="en-IN" sz="1800" spc="-1" strike="noStrike">
              <a:solidFill>
                <a:srgbClr val="000000"/>
              </a:solidFill>
              <a:uFill>
                <a:solidFill>
                  <a:srgbClr val="ffffff"/>
                </a:solidFill>
              </a:uFill>
              <a:latin typeface="Arial"/>
            </a:endParaRPr>
          </a:p>
        </p:txBody>
      </p:sp>
      <p:sp>
        <p:nvSpPr>
          <p:cNvPr id="102" name="PlaceHolder 2"/>
          <p:cNvSpPr>
            <a:spLocks noGrp="1"/>
          </p:cNvSpPr>
          <p:nvPr>
            <p:ph type="body"/>
          </p:nvPr>
        </p:nvSpPr>
        <p:spPr>
          <a:xfrm>
            <a:off x="457200" y="1600200"/>
            <a:ext cx="4015800" cy="2507760"/>
          </a:xfrm>
          <a:prstGeom prst="rect">
            <a:avLst/>
          </a:prstGeom>
        </p:spPr>
        <p:txBody>
          <a:bodyPr lIns="0" rIns="0" tIns="0" bIns="0"/>
          <a:p>
            <a:endParaRPr b="0" lang="en-IN" sz="3200" spc="-1" strike="noStrike">
              <a:solidFill>
                <a:srgbClr val="000000"/>
              </a:solidFill>
              <a:uFill>
                <a:solidFill>
                  <a:srgbClr val="ffffff"/>
                </a:solidFill>
              </a:uFill>
              <a:latin typeface="Arial"/>
            </a:endParaRPr>
          </a:p>
        </p:txBody>
      </p:sp>
      <p:sp>
        <p:nvSpPr>
          <p:cNvPr id="103" name="PlaceHolder 3"/>
          <p:cNvSpPr>
            <a:spLocks noGrp="1"/>
          </p:cNvSpPr>
          <p:nvPr>
            <p:ph type="body"/>
          </p:nvPr>
        </p:nvSpPr>
        <p:spPr>
          <a:xfrm>
            <a:off x="4674240" y="1600200"/>
            <a:ext cx="4015800" cy="2507760"/>
          </a:xfrm>
          <a:prstGeom prst="rect">
            <a:avLst/>
          </a:prstGeom>
        </p:spPr>
        <p:txBody>
          <a:bodyPr lIns="0" rIns="0" tIns="0" bIns="0"/>
          <a:p>
            <a:endParaRPr b="0" lang="en-IN" sz="3200" spc="-1" strike="noStrike">
              <a:solidFill>
                <a:srgbClr val="000000"/>
              </a:solidFill>
              <a:uFill>
                <a:solidFill>
                  <a:srgbClr val="ffffff"/>
                </a:solidFill>
              </a:uFill>
              <a:latin typeface="Arial"/>
            </a:endParaRPr>
          </a:p>
        </p:txBody>
      </p:sp>
      <p:sp>
        <p:nvSpPr>
          <p:cNvPr id="104" name="PlaceHolder 4"/>
          <p:cNvSpPr>
            <a:spLocks noGrp="1"/>
          </p:cNvSpPr>
          <p:nvPr>
            <p:ph type="body"/>
          </p:nvPr>
        </p:nvSpPr>
        <p:spPr>
          <a:xfrm>
            <a:off x="4674240" y="4346640"/>
            <a:ext cx="4015800" cy="2507760"/>
          </a:xfrm>
          <a:prstGeom prst="rect">
            <a:avLst/>
          </a:prstGeom>
        </p:spPr>
        <p:txBody>
          <a:bodyPr lIns="0" rIns="0" tIns="0" bIns="0"/>
          <a:p>
            <a:endParaRPr b="0" lang="en-IN" sz="3200" spc="-1" strike="noStrike">
              <a:solidFill>
                <a:srgbClr val="000000"/>
              </a:solidFill>
              <a:uFill>
                <a:solidFill>
                  <a:srgbClr val="ffffff"/>
                </a:solidFill>
              </a:uFill>
              <a:latin typeface="Arial"/>
            </a:endParaRPr>
          </a:p>
        </p:txBody>
      </p:sp>
      <p:sp>
        <p:nvSpPr>
          <p:cNvPr id="105" name="PlaceHolder 5"/>
          <p:cNvSpPr>
            <a:spLocks noGrp="1"/>
          </p:cNvSpPr>
          <p:nvPr>
            <p:ph type="body"/>
          </p:nvPr>
        </p:nvSpPr>
        <p:spPr>
          <a:xfrm>
            <a:off x="457200" y="4346640"/>
            <a:ext cx="4015800" cy="2507760"/>
          </a:xfrm>
          <a:prstGeom prst="rect">
            <a:avLst/>
          </a:prstGeom>
        </p:spPr>
        <p:txBody>
          <a:bodyPr lIns="0" rIns="0" tIns="0" bIns="0"/>
          <a:p>
            <a:endParaRPr b="0" lang="en-IN" sz="3200" spc="-1" strike="noStrike">
              <a:solidFill>
                <a:srgbClr val="000000"/>
              </a:solidFill>
              <a:uFill>
                <a:solidFill>
                  <a:srgbClr val="ffffff"/>
                </a:solidFill>
              </a:uFill>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06" name="PlaceHolder 1"/>
          <p:cNvSpPr>
            <a:spLocks noGrp="1"/>
          </p:cNvSpPr>
          <p:nvPr>
            <p:ph type="title"/>
          </p:nvPr>
        </p:nvSpPr>
        <p:spPr>
          <a:xfrm>
            <a:off x="457200" y="92160"/>
            <a:ext cx="8229240" cy="1507680"/>
          </a:xfrm>
          <a:prstGeom prst="rect">
            <a:avLst/>
          </a:prstGeom>
        </p:spPr>
        <p:txBody>
          <a:bodyPr lIns="0" rIns="0" tIns="0" bIns="0" anchor="ctr"/>
          <a:p>
            <a:endParaRPr b="0" lang="en-IN" sz="1800" spc="-1" strike="noStrike">
              <a:solidFill>
                <a:srgbClr val="000000"/>
              </a:solidFill>
              <a:uFill>
                <a:solidFill>
                  <a:srgbClr val="ffffff"/>
                </a:solidFill>
              </a:uFill>
              <a:latin typeface="Arial"/>
            </a:endParaRPr>
          </a:p>
        </p:txBody>
      </p:sp>
      <p:sp>
        <p:nvSpPr>
          <p:cNvPr id="107" name="PlaceHolder 2"/>
          <p:cNvSpPr>
            <a:spLocks noGrp="1"/>
          </p:cNvSpPr>
          <p:nvPr>
            <p:ph type="body"/>
          </p:nvPr>
        </p:nvSpPr>
        <p:spPr>
          <a:xfrm>
            <a:off x="457200" y="1600200"/>
            <a:ext cx="8229240" cy="5257440"/>
          </a:xfrm>
          <a:prstGeom prst="rect">
            <a:avLst/>
          </a:prstGeom>
        </p:spPr>
        <p:txBody>
          <a:bodyPr lIns="0" rIns="0" tIns="0" bIns="0"/>
          <a:p>
            <a:endParaRPr b="0" lang="en-IN" sz="3200" spc="-1" strike="noStrike">
              <a:solidFill>
                <a:srgbClr val="000000"/>
              </a:solidFill>
              <a:uFill>
                <a:solidFill>
                  <a:srgbClr val="ffffff"/>
                </a:solidFill>
              </a:uFill>
              <a:latin typeface="Arial"/>
            </a:endParaRPr>
          </a:p>
        </p:txBody>
      </p:sp>
      <p:sp>
        <p:nvSpPr>
          <p:cNvPr id="108" name="PlaceHolder 3"/>
          <p:cNvSpPr>
            <a:spLocks noGrp="1"/>
          </p:cNvSpPr>
          <p:nvPr>
            <p:ph type="body"/>
          </p:nvPr>
        </p:nvSpPr>
        <p:spPr>
          <a:xfrm>
            <a:off x="457200" y="1600200"/>
            <a:ext cx="8229240" cy="5257440"/>
          </a:xfrm>
          <a:prstGeom prst="rect">
            <a:avLst/>
          </a:prstGeom>
        </p:spPr>
        <p:txBody>
          <a:bodyPr lIns="0" rIns="0" tIns="0" bIns="0"/>
          <a:p>
            <a:endParaRPr b="0" lang="en-IN" sz="3200" spc="-1" strike="noStrike">
              <a:solidFill>
                <a:srgbClr val="000000"/>
              </a:solidFill>
              <a:uFill>
                <a:solidFill>
                  <a:srgbClr val="ffffff"/>
                </a:solidFill>
              </a:uFill>
              <a:latin typeface="Arial"/>
            </a:endParaRPr>
          </a:p>
        </p:txBody>
      </p:sp>
      <p:pic>
        <p:nvPicPr>
          <p:cNvPr id="109" name="" descr=""/>
          <p:cNvPicPr/>
          <p:nvPr/>
        </p:nvPicPr>
        <p:blipFill>
          <a:blip r:embed="rId2"/>
          <a:stretch/>
        </p:blipFill>
        <p:spPr>
          <a:xfrm>
            <a:off x="1276920" y="1600200"/>
            <a:ext cx="6589080" cy="5257440"/>
          </a:xfrm>
          <a:prstGeom prst="rect">
            <a:avLst/>
          </a:prstGeom>
          <a:ln>
            <a:noFill/>
          </a:ln>
        </p:spPr>
      </p:pic>
      <p:pic>
        <p:nvPicPr>
          <p:cNvPr id="110" name="" descr=""/>
          <p:cNvPicPr/>
          <p:nvPr/>
        </p:nvPicPr>
        <p:blipFill>
          <a:blip r:embed="rId3"/>
          <a:stretch/>
        </p:blipFill>
        <p:spPr>
          <a:xfrm>
            <a:off x="1276920" y="1600200"/>
            <a:ext cx="6589080" cy="5257440"/>
          </a:xfrm>
          <a:prstGeom prst="rect">
            <a:avLst/>
          </a:prstGeom>
          <a:ln>
            <a:noFill/>
          </a:ln>
        </p:spPr>
      </p:pic>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457200" y="92160"/>
            <a:ext cx="8229240" cy="1507680"/>
          </a:xfrm>
          <a:prstGeom prst="rect">
            <a:avLst/>
          </a:prstGeom>
        </p:spPr>
        <p:txBody>
          <a:bodyPr lIns="0" rIns="0" tIns="0" bIns="0" anchor="ctr"/>
          <a:p>
            <a:endParaRPr b="0" lang="en-IN" sz="1800" spc="-1" strike="noStrike">
              <a:solidFill>
                <a:srgbClr val="000000"/>
              </a:solidFill>
              <a:uFill>
                <a:solidFill>
                  <a:srgbClr val="ffffff"/>
                </a:solidFill>
              </a:uFill>
              <a:latin typeface="Arial"/>
            </a:endParaRPr>
          </a:p>
        </p:txBody>
      </p:sp>
      <p:sp>
        <p:nvSpPr>
          <p:cNvPr id="8" name="PlaceHolder 2"/>
          <p:cNvSpPr>
            <a:spLocks noGrp="1"/>
          </p:cNvSpPr>
          <p:nvPr>
            <p:ph type="body"/>
          </p:nvPr>
        </p:nvSpPr>
        <p:spPr>
          <a:xfrm>
            <a:off x="457200" y="1600200"/>
            <a:ext cx="4015800" cy="5257440"/>
          </a:xfrm>
          <a:prstGeom prst="rect">
            <a:avLst/>
          </a:prstGeom>
        </p:spPr>
        <p:txBody>
          <a:bodyPr lIns="0" rIns="0" tIns="0" bIns="0"/>
          <a:p>
            <a:endParaRPr b="0" lang="en-IN" sz="3200" spc="-1" strike="noStrike">
              <a:solidFill>
                <a:srgbClr val="000000"/>
              </a:solidFill>
              <a:uFill>
                <a:solidFill>
                  <a:srgbClr val="ffffff"/>
                </a:solidFill>
              </a:uFill>
              <a:latin typeface="Arial"/>
            </a:endParaRPr>
          </a:p>
        </p:txBody>
      </p:sp>
      <p:sp>
        <p:nvSpPr>
          <p:cNvPr id="9" name="PlaceHolder 3"/>
          <p:cNvSpPr>
            <a:spLocks noGrp="1"/>
          </p:cNvSpPr>
          <p:nvPr>
            <p:ph type="body"/>
          </p:nvPr>
        </p:nvSpPr>
        <p:spPr>
          <a:xfrm>
            <a:off x="4674240" y="1600200"/>
            <a:ext cx="4015800" cy="5257440"/>
          </a:xfrm>
          <a:prstGeom prst="rect">
            <a:avLst/>
          </a:prstGeom>
        </p:spPr>
        <p:txBody>
          <a:bodyPr lIns="0" rIns="0" tIns="0" bIns="0"/>
          <a:p>
            <a:endParaRPr b="0" lang="en-IN" sz="3200" spc="-1" strike="noStrike">
              <a:solidFill>
                <a:srgbClr val="000000"/>
              </a:solidFill>
              <a:uFill>
                <a:solidFill>
                  <a:srgbClr val="ffffff"/>
                </a:solidFill>
              </a:uFill>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0" name="PlaceHolder 1"/>
          <p:cNvSpPr>
            <a:spLocks noGrp="1"/>
          </p:cNvSpPr>
          <p:nvPr>
            <p:ph type="title"/>
          </p:nvPr>
        </p:nvSpPr>
        <p:spPr>
          <a:xfrm>
            <a:off x="457200" y="92160"/>
            <a:ext cx="8229240" cy="1507680"/>
          </a:xfrm>
          <a:prstGeom prst="rect">
            <a:avLst/>
          </a:prstGeom>
        </p:spPr>
        <p:txBody>
          <a:bodyPr lIns="0" rIns="0" tIns="0" bIns="0" anchor="ctr"/>
          <a:p>
            <a:endParaRPr b="0" lang="en-IN" sz="1800" spc="-1" strike="noStrike">
              <a:solidFill>
                <a:srgbClr val="000000"/>
              </a:solidFill>
              <a:uFill>
                <a:solidFill>
                  <a:srgbClr val="ffffff"/>
                </a:solidFill>
              </a:uFill>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1" name="PlaceHolder 1"/>
          <p:cNvSpPr>
            <a:spLocks noGrp="1"/>
          </p:cNvSpPr>
          <p:nvPr>
            <p:ph type="subTitle"/>
          </p:nvPr>
        </p:nvSpPr>
        <p:spPr>
          <a:xfrm>
            <a:off x="457200" y="92160"/>
            <a:ext cx="8229240" cy="6990120"/>
          </a:xfrm>
          <a:prstGeom prst="rect">
            <a:avLst/>
          </a:prstGeom>
        </p:spPr>
        <p:txBody>
          <a:bodyPr lIns="0" rIns="0" tIns="0" bIns="0" anchor="ctr"/>
          <a:p>
            <a:pPr algn="ctr"/>
            <a:endParaRPr b="0" lang="en-IN" sz="3200" spc="-1" strike="noStrike">
              <a:solidFill>
                <a:srgbClr val="ffffff"/>
              </a:solidFill>
              <a:uFill>
                <a:solidFill>
                  <a:srgbClr val="ffffff"/>
                </a:solidFill>
              </a:uFill>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2" name="PlaceHolder 1"/>
          <p:cNvSpPr>
            <a:spLocks noGrp="1"/>
          </p:cNvSpPr>
          <p:nvPr>
            <p:ph type="title"/>
          </p:nvPr>
        </p:nvSpPr>
        <p:spPr>
          <a:xfrm>
            <a:off x="457200" y="92160"/>
            <a:ext cx="8229240" cy="1507680"/>
          </a:xfrm>
          <a:prstGeom prst="rect">
            <a:avLst/>
          </a:prstGeom>
        </p:spPr>
        <p:txBody>
          <a:bodyPr lIns="0" rIns="0" tIns="0" bIns="0" anchor="ctr"/>
          <a:p>
            <a:endParaRPr b="0" lang="en-IN" sz="1800" spc="-1" strike="noStrike">
              <a:solidFill>
                <a:srgbClr val="000000"/>
              </a:solidFill>
              <a:uFill>
                <a:solidFill>
                  <a:srgbClr val="ffffff"/>
                </a:solidFill>
              </a:uFill>
              <a:latin typeface="Arial"/>
            </a:endParaRPr>
          </a:p>
        </p:txBody>
      </p:sp>
      <p:sp>
        <p:nvSpPr>
          <p:cNvPr id="13" name="PlaceHolder 2"/>
          <p:cNvSpPr>
            <a:spLocks noGrp="1"/>
          </p:cNvSpPr>
          <p:nvPr>
            <p:ph type="body"/>
          </p:nvPr>
        </p:nvSpPr>
        <p:spPr>
          <a:xfrm>
            <a:off x="457200" y="1600200"/>
            <a:ext cx="4015800" cy="2507760"/>
          </a:xfrm>
          <a:prstGeom prst="rect">
            <a:avLst/>
          </a:prstGeom>
        </p:spPr>
        <p:txBody>
          <a:bodyPr lIns="0" rIns="0" tIns="0" bIns="0"/>
          <a:p>
            <a:endParaRPr b="0" lang="en-IN" sz="3200" spc="-1" strike="noStrike">
              <a:solidFill>
                <a:srgbClr val="000000"/>
              </a:solidFill>
              <a:uFill>
                <a:solidFill>
                  <a:srgbClr val="ffffff"/>
                </a:solidFill>
              </a:uFill>
              <a:latin typeface="Arial"/>
            </a:endParaRPr>
          </a:p>
        </p:txBody>
      </p:sp>
      <p:sp>
        <p:nvSpPr>
          <p:cNvPr id="14" name="PlaceHolder 3"/>
          <p:cNvSpPr>
            <a:spLocks noGrp="1"/>
          </p:cNvSpPr>
          <p:nvPr>
            <p:ph type="body"/>
          </p:nvPr>
        </p:nvSpPr>
        <p:spPr>
          <a:xfrm>
            <a:off x="457200" y="4346640"/>
            <a:ext cx="4015800" cy="2507760"/>
          </a:xfrm>
          <a:prstGeom prst="rect">
            <a:avLst/>
          </a:prstGeom>
        </p:spPr>
        <p:txBody>
          <a:bodyPr lIns="0" rIns="0" tIns="0" bIns="0"/>
          <a:p>
            <a:endParaRPr b="0" lang="en-IN" sz="3200" spc="-1" strike="noStrike">
              <a:solidFill>
                <a:srgbClr val="000000"/>
              </a:solidFill>
              <a:uFill>
                <a:solidFill>
                  <a:srgbClr val="ffffff"/>
                </a:solidFill>
              </a:uFill>
              <a:latin typeface="Arial"/>
            </a:endParaRPr>
          </a:p>
        </p:txBody>
      </p:sp>
      <p:sp>
        <p:nvSpPr>
          <p:cNvPr id="15" name="PlaceHolder 4"/>
          <p:cNvSpPr>
            <a:spLocks noGrp="1"/>
          </p:cNvSpPr>
          <p:nvPr>
            <p:ph type="body"/>
          </p:nvPr>
        </p:nvSpPr>
        <p:spPr>
          <a:xfrm>
            <a:off x="4674240" y="1600200"/>
            <a:ext cx="4015800" cy="5257440"/>
          </a:xfrm>
          <a:prstGeom prst="rect">
            <a:avLst/>
          </a:prstGeom>
        </p:spPr>
        <p:txBody>
          <a:bodyPr lIns="0" rIns="0" tIns="0" bIns="0"/>
          <a:p>
            <a:endParaRPr b="0" lang="en-IN" sz="3200" spc="-1" strike="noStrike">
              <a:solidFill>
                <a:srgbClr val="000000"/>
              </a:solidFill>
              <a:uFill>
                <a:solidFill>
                  <a:srgbClr val="ffffff"/>
                </a:solidFill>
              </a:uFill>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6" name="PlaceHolder 1"/>
          <p:cNvSpPr>
            <a:spLocks noGrp="1"/>
          </p:cNvSpPr>
          <p:nvPr>
            <p:ph type="title"/>
          </p:nvPr>
        </p:nvSpPr>
        <p:spPr>
          <a:xfrm>
            <a:off x="457200" y="92160"/>
            <a:ext cx="8229240" cy="1507680"/>
          </a:xfrm>
          <a:prstGeom prst="rect">
            <a:avLst/>
          </a:prstGeom>
        </p:spPr>
        <p:txBody>
          <a:bodyPr lIns="0" rIns="0" tIns="0" bIns="0" anchor="ctr"/>
          <a:p>
            <a:endParaRPr b="0" lang="en-IN" sz="1800" spc="-1" strike="noStrike">
              <a:solidFill>
                <a:srgbClr val="000000"/>
              </a:solidFill>
              <a:uFill>
                <a:solidFill>
                  <a:srgbClr val="ffffff"/>
                </a:solidFill>
              </a:uFill>
              <a:latin typeface="Arial"/>
            </a:endParaRPr>
          </a:p>
        </p:txBody>
      </p:sp>
      <p:sp>
        <p:nvSpPr>
          <p:cNvPr id="17" name="PlaceHolder 2"/>
          <p:cNvSpPr>
            <a:spLocks noGrp="1"/>
          </p:cNvSpPr>
          <p:nvPr>
            <p:ph type="body"/>
          </p:nvPr>
        </p:nvSpPr>
        <p:spPr>
          <a:xfrm>
            <a:off x="457200" y="1600200"/>
            <a:ext cx="4015800" cy="5257440"/>
          </a:xfrm>
          <a:prstGeom prst="rect">
            <a:avLst/>
          </a:prstGeom>
        </p:spPr>
        <p:txBody>
          <a:bodyPr lIns="0" rIns="0" tIns="0" bIns="0"/>
          <a:p>
            <a:endParaRPr b="0" lang="en-IN" sz="3200" spc="-1" strike="noStrike">
              <a:solidFill>
                <a:srgbClr val="000000"/>
              </a:solidFill>
              <a:uFill>
                <a:solidFill>
                  <a:srgbClr val="ffffff"/>
                </a:solidFill>
              </a:uFill>
              <a:latin typeface="Arial"/>
            </a:endParaRPr>
          </a:p>
        </p:txBody>
      </p:sp>
      <p:sp>
        <p:nvSpPr>
          <p:cNvPr id="18" name="PlaceHolder 3"/>
          <p:cNvSpPr>
            <a:spLocks noGrp="1"/>
          </p:cNvSpPr>
          <p:nvPr>
            <p:ph type="body"/>
          </p:nvPr>
        </p:nvSpPr>
        <p:spPr>
          <a:xfrm>
            <a:off x="4674240" y="1600200"/>
            <a:ext cx="4015800" cy="2507760"/>
          </a:xfrm>
          <a:prstGeom prst="rect">
            <a:avLst/>
          </a:prstGeom>
        </p:spPr>
        <p:txBody>
          <a:bodyPr lIns="0" rIns="0" tIns="0" bIns="0"/>
          <a:p>
            <a:endParaRPr b="0" lang="en-IN" sz="3200" spc="-1" strike="noStrike">
              <a:solidFill>
                <a:srgbClr val="000000"/>
              </a:solidFill>
              <a:uFill>
                <a:solidFill>
                  <a:srgbClr val="ffffff"/>
                </a:solidFill>
              </a:uFill>
              <a:latin typeface="Arial"/>
            </a:endParaRPr>
          </a:p>
        </p:txBody>
      </p:sp>
      <p:sp>
        <p:nvSpPr>
          <p:cNvPr id="19" name="PlaceHolder 4"/>
          <p:cNvSpPr>
            <a:spLocks noGrp="1"/>
          </p:cNvSpPr>
          <p:nvPr>
            <p:ph type="body"/>
          </p:nvPr>
        </p:nvSpPr>
        <p:spPr>
          <a:xfrm>
            <a:off x="4674240" y="4346640"/>
            <a:ext cx="4015800" cy="2507760"/>
          </a:xfrm>
          <a:prstGeom prst="rect">
            <a:avLst/>
          </a:prstGeom>
        </p:spPr>
        <p:txBody>
          <a:bodyPr lIns="0" rIns="0" tIns="0" bIns="0"/>
          <a:p>
            <a:endParaRPr b="0" lang="en-IN" sz="3200" spc="-1" strike="noStrike">
              <a:solidFill>
                <a:srgbClr val="000000"/>
              </a:solidFill>
              <a:uFill>
                <a:solidFill>
                  <a:srgbClr val="ffffff"/>
                </a:solidFill>
              </a:uFill>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0" name="PlaceHolder 1"/>
          <p:cNvSpPr>
            <a:spLocks noGrp="1"/>
          </p:cNvSpPr>
          <p:nvPr>
            <p:ph type="title"/>
          </p:nvPr>
        </p:nvSpPr>
        <p:spPr>
          <a:xfrm>
            <a:off x="457200" y="92160"/>
            <a:ext cx="8229240" cy="1507680"/>
          </a:xfrm>
          <a:prstGeom prst="rect">
            <a:avLst/>
          </a:prstGeom>
        </p:spPr>
        <p:txBody>
          <a:bodyPr lIns="0" rIns="0" tIns="0" bIns="0" anchor="ctr"/>
          <a:p>
            <a:endParaRPr b="0" lang="en-IN" sz="1800" spc="-1" strike="noStrike">
              <a:solidFill>
                <a:srgbClr val="000000"/>
              </a:solidFill>
              <a:uFill>
                <a:solidFill>
                  <a:srgbClr val="ffffff"/>
                </a:solidFill>
              </a:uFill>
              <a:latin typeface="Arial"/>
            </a:endParaRPr>
          </a:p>
        </p:txBody>
      </p:sp>
      <p:sp>
        <p:nvSpPr>
          <p:cNvPr id="21" name="PlaceHolder 2"/>
          <p:cNvSpPr>
            <a:spLocks noGrp="1"/>
          </p:cNvSpPr>
          <p:nvPr>
            <p:ph type="body"/>
          </p:nvPr>
        </p:nvSpPr>
        <p:spPr>
          <a:xfrm>
            <a:off x="457200" y="1600200"/>
            <a:ext cx="4015800" cy="2507760"/>
          </a:xfrm>
          <a:prstGeom prst="rect">
            <a:avLst/>
          </a:prstGeom>
        </p:spPr>
        <p:txBody>
          <a:bodyPr lIns="0" rIns="0" tIns="0" bIns="0"/>
          <a:p>
            <a:endParaRPr b="0" lang="en-IN" sz="3200" spc="-1" strike="noStrike">
              <a:solidFill>
                <a:srgbClr val="000000"/>
              </a:solidFill>
              <a:uFill>
                <a:solidFill>
                  <a:srgbClr val="ffffff"/>
                </a:solidFill>
              </a:uFill>
              <a:latin typeface="Arial"/>
            </a:endParaRPr>
          </a:p>
        </p:txBody>
      </p:sp>
      <p:sp>
        <p:nvSpPr>
          <p:cNvPr id="22" name="PlaceHolder 3"/>
          <p:cNvSpPr>
            <a:spLocks noGrp="1"/>
          </p:cNvSpPr>
          <p:nvPr>
            <p:ph type="body"/>
          </p:nvPr>
        </p:nvSpPr>
        <p:spPr>
          <a:xfrm>
            <a:off x="4674240" y="1600200"/>
            <a:ext cx="4015800" cy="2507760"/>
          </a:xfrm>
          <a:prstGeom prst="rect">
            <a:avLst/>
          </a:prstGeom>
        </p:spPr>
        <p:txBody>
          <a:bodyPr lIns="0" rIns="0" tIns="0" bIns="0"/>
          <a:p>
            <a:endParaRPr b="0" lang="en-IN" sz="3200" spc="-1" strike="noStrike">
              <a:solidFill>
                <a:srgbClr val="000000"/>
              </a:solidFill>
              <a:uFill>
                <a:solidFill>
                  <a:srgbClr val="ffffff"/>
                </a:solidFill>
              </a:uFill>
              <a:latin typeface="Arial"/>
            </a:endParaRPr>
          </a:p>
        </p:txBody>
      </p:sp>
      <p:sp>
        <p:nvSpPr>
          <p:cNvPr id="23" name="PlaceHolder 4"/>
          <p:cNvSpPr>
            <a:spLocks noGrp="1"/>
          </p:cNvSpPr>
          <p:nvPr>
            <p:ph type="body"/>
          </p:nvPr>
        </p:nvSpPr>
        <p:spPr>
          <a:xfrm>
            <a:off x="457200" y="4346640"/>
            <a:ext cx="8229240" cy="2507760"/>
          </a:xfrm>
          <a:prstGeom prst="rect">
            <a:avLst/>
          </a:prstGeom>
        </p:spPr>
        <p:txBody>
          <a:bodyPr lIns="0" rIns="0" tIns="0" bIns="0"/>
          <a:p>
            <a:endParaRPr b="0" lang="en-IN" sz="3200" spc="-1" strike="noStrike">
              <a:solidFill>
                <a:srgbClr val="000000"/>
              </a:solidFill>
              <a:uFill>
                <a:solidFill>
                  <a:srgbClr val="ffffff"/>
                </a:solidFill>
              </a:uFill>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0" name="PlaceHolder 1"/>
          <p:cNvSpPr>
            <a:spLocks noGrp="1"/>
          </p:cNvSpPr>
          <p:nvPr>
            <p:ph type="sldNum"/>
          </p:nvPr>
        </p:nvSpPr>
        <p:spPr>
          <a:xfrm>
            <a:off x="6553080" y="6245280"/>
            <a:ext cx="2133360" cy="288360"/>
          </a:xfrm>
          <a:prstGeom prst="rect">
            <a:avLst/>
          </a:prstGeom>
        </p:spPr>
        <p:txBody>
          <a:bodyPr lIns="45720" rIns="45720" tIns="45000" bIns="45000"/>
          <a:p>
            <a:endParaRPr b="0" lang="en-IN" sz="2400" spc="-1" strike="noStrike">
              <a:solidFill>
                <a:srgbClr val="ffffff"/>
              </a:solidFill>
              <a:uFill>
                <a:solidFill>
                  <a:srgbClr val="ffffff"/>
                </a:solidFill>
              </a:uFill>
              <a:latin typeface="Times New Roman"/>
            </a:endParaRPr>
          </a:p>
        </p:txBody>
      </p:sp>
      <p:sp>
        <p:nvSpPr>
          <p:cNvPr id="1" name="PlaceHolder 2"/>
          <p:cNvSpPr>
            <a:spLocks noGrp="1"/>
          </p:cNvSpPr>
          <p:nvPr>
            <p:ph type="title"/>
          </p:nvPr>
        </p:nvSpPr>
        <p:spPr>
          <a:xfrm>
            <a:off x="685800" y="1844640"/>
            <a:ext cx="7772040" cy="2041200"/>
          </a:xfrm>
          <a:prstGeom prst="rect">
            <a:avLst/>
          </a:prstGeom>
        </p:spPr>
        <p:txBody>
          <a:bodyPr lIns="45720" rIns="45720" tIns="45000" bIns="45000" anchor="ctr"/>
          <a:p>
            <a:pPr algn="ctr">
              <a:lnSpc>
                <a:spcPct val="100000"/>
              </a:lnSpc>
            </a:pPr>
            <a:r>
              <a:rPr b="0" lang="en-IN" sz="3200" spc="-1" strike="noStrike">
                <a:solidFill>
                  <a:srgbClr val="07070b"/>
                </a:solidFill>
                <a:uFill>
                  <a:solidFill>
                    <a:srgbClr val="ffffff"/>
                  </a:solidFill>
                </a:uFill>
                <a:latin typeface="Chalkduster"/>
                <a:ea typeface="Chalkduster"/>
              </a:rPr>
              <a:t>Title Text</a:t>
            </a:r>
            <a:endParaRPr b="0" lang="en-IN" sz="1800" spc="-1" strike="noStrike">
              <a:solidFill>
                <a:srgbClr val="000000"/>
              </a:solidFill>
              <a:uFill>
                <a:solidFill>
                  <a:srgbClr val="ffffff"/>
                </a:solidFill>
              </a:uFill>
              <a:latin typeface="Arial"/>
            </a:endParaRPr>
          </a:p>
        </p:txBody>
      </p:sp>
      <p:sp>
        <p:nvSpPr>
          <p:cNvPr id="2" name="PlaceHolder 3"/>
          <p:cNvSpPr>
            <a:spLocks noGrp="1"/>
          </p:cNvSpPr>
          <p:nvPr>
            <p:ph type="body"/>
          </p:nvPr>
        </p:nvSpPr>
        <p:spPr>
          <a:xfrm>
            <a:off x="1371600" y="3886200"/>
            <a:ext cx="6400440" cy="2971440"/>
          </a:xfrm>
          <a:prstGeom prst="rect">
            <a:avLst/>
          </a:prstGeom>
        </p:spPr>
        <p:txBody>
          <a:bodyPr lIns="45720" rIns="45720" tIns="45000" bIns="45000"/>
          <a:p>
            <a:pPr marL="432000" indent="-324000">
              <a:buClr>
                <a:srgbClr val="ffffff"/>
              </a:buClr>
              <a:buSzPct val="45000"/>
              <a:buFont typeface="Wingdings" charset="2"/>
              <a:buChar char=""/>
            </a:pPr>
            <a:r>
              <a:rPr b="0" lang="en-IN" sz="3200" spc="-1" strike="noStrike">
                <a:solidFill>
                  <a:srgbClr val="000000"/>
                </a:solidFill>
                <a:uFill>
                  <a:solidFill>
                    <a:srgbClr val="ffffff"/>
                  </a:solidFill>
                </a:uFill>
                <a:latin typeface="Arial"/>
                <a:ea typeface="Arial"/>
              </a:rPr>
              <a:t>Click to edit the outline text format</a:t>
            </a:r>
            <a:endParaRPr b="0" lang="en-IN" sz="3200" spc="-1" strike="noStrike">
              <a:solidFill>
                <a:srgbClr val="000000"/>
              </a:solidFill>
              <a:uFill>
                <a:solidFill>
                  <a:srgbClr val="ffffff"/>
                </a:solidFill>
              </a:uFill>
              <a:latin typeface="Arial"/>
            </a:endParaRPr>
          </a:p>
          <a:p>
            <a:pPr lvl="1" marL="864000" indent="-324000">
              <a:buClr>
                <a:srgbClr val="ffffff"/>
              </a:buClr>
              <a:buSzPct val="75000"/>
              <a:buFont typeface="Symbol" charset="2"/>
              <a:buChar char=""/>
            </a:pPr>
            <a:r>
              <a:rPr b="0" lang="en-IN" sz="3200" spc="-1" strike="noStrike">
                <a:solidFill>
                  <a:srgbClr val="000000"/>
                </a:solidFill>
                <a:uFill>
                  <a:solidFill>
                    <a:srgbClr val="ffffff"/>
                  </a:solidFill>
                </a:uFill>
                <a:latin typeface="Arial"/>
                <a:ea typeface="Arial"/>
              </a:rPr>
              <a:t>Second Outline Level</a:t>
            </a:r>
            <a:endParaRPr b="0" lang="en-IN" sz="3200" spc="-1" strike="noStrike">
              <a:solidFill>
                <a:srgbClr val="000000"/>
              </a:solidFill>
              <a:uFill>
                <a:solidFill>
                  <a:srgbClr val="ffffff"/>
                </a:solidFill>
              </a:uFill>
              <a:latin typeface="Arial"/>
            </a:endParaRPr>
          </a:p>
          <a:p>
            <a:pPr lvl="2" marL="1296000" indent="-288000">
              <a:buClr>
                <a:srgbClr val="ffffff"/>
              </a:buClr>
              <a:buSzPct val="45000"/>
              <a:buFont typeface="Wingdings" charset="2"/>
              <a:buChar char=""/>
            </a:pPr>
            <a:r>
              <a:rPr b="0" lang="en-IN" sz="3200" spc="-1" strike="noStrike">
                <a:solidFill>
                  <a:srgbClr val="000000"/>
                </a:solidFill>
                <a:uFill>
                  <a:solidFill>
                    <a:srgbClr val="ffffff"/>
                  </a:solidFill>
                </a:uFill>
                <a:latin typeface="Arial"/>
                <a:ea typeface="Arial"/>
              </a:rPr>
              <a:t>Third Outline Level</a:t>
            </a:r>
            <a:endParaRPr b="0" lang="en-IN" sz="3200" spc="-1" strike="noStrike">
              <a:solidFill>
                <a:srgbClr val="000000"/>
              </a:solidFill>
              <a:uFill>
                <a:solidFill>
                  <a:srgbClr val="ffffff"/>
                </a:solidFill>
              </a:uFill>
              <a:latin typeface="Arial"/>
            </a:endParaRPr>
          </a:p>
          <a:p>
            <a:pPr lvl="3" marL="1728000" indent="-216000">
              <a:buClr>
                <a:srgbClr val="ffffff"/>
              </a:buClr>
              <a:buSzPct val="75000"/>
              <a:buFont typeface="Symbol" charset="2"/>
              <a:buChar char=""/>
            </a:pPr>
            <a:r>
              <a:rPr b="0" lang="en-IN" sz="3200" spc="-1" strike="noStrike">
                <a:solidFill>
                  <a:srgbClr val="000000"/>
                </a:solidFill>
                <a:uFill>
                  <a:solidFill>
                    <a:srgbClr val="ffffff"/>
                  </a:solidFill>
                </a:uFill>
                <a:latin typeface="Arial"/>
                <a:ea typeface="Arial"/>
              </a:rPr>
              <a:t>Fourth Outline Level</a:t>
            </a:r>
            <a:endParaRPr b="0" lang="en-IN" sz="3200" spc="-1" strike="noStrike">
              <a:solidFill>
                <a:srgbClr val="000000"/>
              </a:solidFill>
              <a:uFill>
                <a:solidFill>
                  <a:srgbClr val="ffffff"/>
                </a:solidFill>
              </a:uFill>
              <a:latin typeface="Arial"/>
            </a:endParaRPr>
          </a:p>
          <a:p>
            <a:pPr lvl="4" marL="2160000" indent="-216000">
              <a:buClr>
                <a:srgbClr val="ffffff"/>
              </a:buClr>
              <a:buSzPct val="45000"/>
              <a:buFont typeface="Wingdings" charset="2"/>
              <a:buChar char=""/>
            </a:pPr>
            <a:r>
              <a:rPr b="0" lang="en-IN" sz="3200" spc="-1" strike="noStrike">
                <a:solidFill>
                  <a:srgbClr val="000000"/>
                </a:solidFill>
                <a:uFill>
                  <a:solidFill>
                    <a:srgbClr val="ffffff"/>
                  </a:solidFill>
                </a:uFill>
                <a:latin typeface="Arial"/>
                <a:ea typeface="Arial"/>
              </a:rPr>
              <a:t>Fifth Outline Level</a:t>
            </a:r>
            <a:endParaRPr b="0" lang="en-IN" sz="3200" spc="-1" strike="noStrike">
              <a:solidFill>
                <a:srgbClr val="000000"/>
              </a:solidFill>
              <a:uFill>
                <a:solidFill>
                  <a:srgbClr val="ffffff"/>
                </a:solidFill>
              </a:uFill>
              <a:latin typeface="Arial"/>
            </a:endParaRPr>
          </a:p>
          <a:p>
            <a:pPr lvl="5" marL="2592000" indent="-216000">
              <a:buClr>
                <a:srgbClr val="ffffff"/>
              </a:buClr>
              <a:buSzPct val="45000"/>
              <a:buFont typeface="Wingdings" charset="2"/>
              <a:buChar char=""/>
            </a:pPr>
            <a:r>
              <a:rPr b="0" lang="en-IN" sz="3200" spc="-1" strike="noStrike">
                <a:solidFill>
                  <a:srgbClr val="000000"/>
                </a:solidFill>
                <a:uFill>
                  <a:solidFill>
                    <a:srgbClr val="ffffff"/>
                  </a:solidFill>
                </a:uFill>
                <a:latin typeface="Arial"/>
                <a:ea typeface="Arial"/>
              </a:rPr>
              <a:t>Sixth Outline Level</a:t>
            </a:r>
            <a:endParaRPr b="0" lang="en-IN" sz="3200" spc="-1" strike="noStrike">
              <a:solidFill>
                <a:srgbClr val="000000"/>
              </a:solidFill>
              <a:uFill>
                <a:solidFill>
                  <a:srgbClr val="ffffff"/>
                </a:solidFill>
              </a:uFill>
              <a:latin typeface="Arial"/>
            </a:endParaRPr>
          </a:p>
          <a:p>
            <a:pPr algn="ctr">
              <a:lnSpc>
                <a:spcPct val="100000"/>
              </a:lnSpc>
            </a:pPr>
            <a:r>
              <a:rPr b="0" lang="en-IN" sz="3200" spc="-1" strike="noStrike">
                <a:solidFill>
                  <a:srgbClr val="000000"/>
                </a:solidFill>
                <a:uFill>
                  <a:solidFill>
                    <a:srgbClr val="ffffff"/>
                  </a:solidFill>
                </a:uFill>
                <a:latin typeface="Arial"/>
                <a:ea typeface="Arial"/>
              </a:rPr>
              <a:t>Seventh Outline LevelBody Level One</a:t>
            </a:r>
            <a:endParaRPr b="0" lang="en-IN" sz="3200" spc="-1" strike="noStrike">
              <a:solidFill>
                <a:srgbClr val="000000"/>
              </a:solidFill>
              <a:uFill>
                <a:solidFill>
                  <a:srgbClr val="ffffff"/>
                </a:solidFill>
              </a:uFill>
              <a:latin typeface="Arial"/>
            </a:endParaRPr>
          </a:p>
          <a:p>
            <a:pPr algn="ctr"/>
            <a:r>
              <a:rPr b="0" lang="en-IN" sz="3200" spc="-1" strike="noStrike">
                <a:solidFill>
                  <a:srgbClr val="000000"/>
                </a:solidFill>
                <a:uFill>
                  <a:solidFill>
                    <a:srgbClr val="ffffff"/>
                  </a:solidFill>
                </a:uFill>
                <a:latin typeface="Arial"/>
                <a:ea typeface="Arial"/>
              </a:rPr>
              <a:t>Body Level Two</a:t>
            </a:r>
            <a:endParaRPr b="0" lang="en-IN" sz="3200" spc="-1" strike="noStrike">
              <a:solidFill>
                <a:srgbClr val="000000"/>
              </a:solidFill>
              <a:uFill>
                <a:solidFill>
                  <a:srgbClr val="ffffff"/>
                </a:solidFill>
              </a:uFill>
              <a:latin typeface="Arial"/>
            </a:endParaRPr>
          </a:p>
          <a:p>
            <a:pPr algn="ctr"/>
            <a:r>
              <a:rPr b="0" lang="en-IN" sz="3200" spc="-1" strike="noStrike">
                <a:solidFill>
                  <a:srgbClr val="000000"/>
                </a:solidFill>
                <a:uFill>
                  <a:solidFill>
                    <a:srgbClr val="ffffff"/>
                  </a:solidFill>
                </a:uFill>
                <a:latin typeface="Arial"/>
                <a:ea typeface="Arial"/>
              </a:rPr>
              <a:t>Body Level Three</a:t>
            </a:r>
            <a:endParaRPr b="0" lang="en-IN" sz="3200" spc="-1" strike="noStrike">
              <a:solidFill>
                <a:srgbClr val="000000"/>
              </a:solidFill>
              <a:uFill>
                <a:solidFill>
                  <a:srgbClr val="ffffff"/>
                </a:solidFill>
              </a:uFill>
              <a:latin typeface="Arial"/>
            </a:endParaRPr>
          </a:p>
          <a:p>
            <a:pPr algn="ctr"/>
            <a:r>
              <a:rPr b="0" lang="en-IN" sz="3200" spc="-1" strike="noStrike">
                <a:solidFill>
                  <a:srgbClr val="000000"/>
                </a:solidFill>
                <a:uFill>
                  <a:solidFill>
                    <a:srgbClr val="ffffff"/>
                  </a:solidFill>
                </a:uFill>
                <a:latin typeface="Arial"/>
                <a:ea typeface="Arial"/>
              </a:rPr>
              <a:t>Body Level Four</a:t>
            </a:r>
            <a:endParaRPr b="0" lang="en-IN" sz="3200" spc="-1" strike="noStrike">
              <a:solidFill>
                <a:srgbClr val="000000"/>
              </a:solidFill>
              <a:uFill>
                <a:solidFill>
                  <a:srgbClr val="ffffff"/>
                </a:solidFill>
              </a:uFill>
              <a:latin typeface="Arial"/>
            </a:endParaRPr>
          </a:p>
          <a:p>
            <a:pPr algn="ctr"/>
            <a:r>
              <a:rPr b="0" lang="en-IN" sz="3200" spc="-1" strike="noStrike">
                <a:solidFill>
                  <a:srgbClr val="000000"/>
                </a:solidFill>
                <a:uFill>
                  <a:solidFill>
                    <a:srgbClr val="ffffff"/>
                  </a:solidFill>
                </a:uFill>
                <a:latin typeface="Arial"/>
                <a:ea typeface="Arial"/>
              </a:rPr>
              <a:t>Body Level Five</a:t>
            </a:r>
            <a:endParaRPr b="0" lang="en-IN" sz="3200" spc="-1" strike="noStrike">
              <a:solidFill>
                <a:srgbClr val="000000"/>
              </a:solidFill>
              <a:uFill>
                <a:solidFill>
                  <a:srgbClr val="ffffff"/>
                </a:solidFill>
              </a:uFill>
              <a:latin typeface="Arial"/>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 name="PlaceHolder 1"/>
          <p:cNvSpPr>
            <a:spLocks noGrp="1"/>
          </p:cNvSpPr>
          <p:nvPr>
            <p:ph type="sldNum"/>
          </p:nvPr>
        </p:nvSpPr>
        <p:spPr>
          <a:xfrm>
            <a:off x="6553080" y="6245280"/>
            <a:ext cx="2133360" cy="288360"/>
          </a:xfrm>
          <a:prstGeom prst="rect">
            <a:avLst/>
          </a:prstGeom>
        </p:spPr>
        <p:txBody>
          <a:bodyPr lIns="45720" rIns="45720" tIns="45000" bIns="45000"/>
          <a:p>
            <a:endParaRPr b="0" lang="en-IN" sz="2400" spc="-1" strike="noStrike">
              <a:solidFill>
                <a:srgbClr val="ffffff"/>
              </a:solidFill>
              <a:uFill>
                <a:solidFill>
                  <a:srgbClr val="ffffff"/>
                </a:solidFill>
              </a:uFill>
              <a:latin typeface="Times New Roman"/>
            </a:endParaRPr>
          </a:p>
        </p:txBody>
      </p:sp>
      <p:sp>
        <p:nvSpPr>
          <p:cNvPr id="38" name="PlaceHolder 2"/>
          <p:cNvSpPr>
            <a:spLocks noGrp="1"/>
          </p:cNvSpPr>
          <p:nvPr>
            <p:ph type="title"/>
          </p:nvPr>
        </p:nvSpPr>
        <p:spPr>
          <a:xfrm>
            <a:off x="457200" y="92160"/>
            <a:ext cx="8229240" cy="1507680"/>
          </a:xfrm>
          <a:prstGeom prst="rect">
            <a:avLst/>
          </a:prstGeom>
        </p:spPr>
        <p:txBody>
          <a:bodyPr lIns="45720" rIns="45720" tIns="45000" bIns="45000" anchor="ctr"/>
          <a:p>
            <a:pPr algn="ctr">
              <a:lnSpc>
                <a:spcPct val="100000"/>
              </a:lnSpc>
            </a:pPr>
            <a:r>
              <a:rPr b="0" lang="en-IN" sz="3200" spc="-1" strike="noStrike">
                <a:solidFill>
                  <a:srgbClr val="07070b"/>
                </a:solidFill>
                <a:uFill>
                  <a:solidFill>
                    <a:srgbClr val="ffffff"/>
                  </a:solidFill>
                </a:uFill>
                <a:latin typeface="Chalkduster"/>
                <a:ea typeface="Chalkduster"/>
              </a:rPr>
              <a:t>Title Text</a:t>
            </a:r>
            <a:endParaRPr b="0" lang="en-IN" sz="1800" spc="-1" strike="noStrike">
              <a:solidFill>
                <a:srgbClr val="000000"/>
              </a:solidFill>
              <a:uFill>
                <a:solidFill>
                  <a:srgbClr val="ffffff"/>
                </a:solidFill>
              </a:uFill>
              <a:latin typeface="Arial"/>
            </a:endParaRPr>
          </a:p>
        </p:txBody>
      </p:sp>
      <p:sp>
        <p:nvSpPr>
          <p:cNvPr id="39" name="PlaceHolder 3"/>
          <p:cNvSpPr>
            <a:spLocks noGrp="1"/>
          </p:cNvSpPr>
          <p:nvPr>
            <p:ph type="body"/>
          </p:nvPr>
        </p:nvSpPr>
        <p:spPr>
          <a:xfrm>
            <a:off x="457200" y="1600200"/>
            <a:ext cx="8229240" cy="5257440"/>
          </a:xfrm>
          <a:prstGeom prst="rect">
            <a:avLst/>
          </a:prstGeom>
        </p:spPr>
        <p:txBody>
          <a:bodyPr lIns="45720" rIns="45720" tIns="45000" bIns="45000"/>
          <a:p>
            <a:pPr marL="432000" indent="-324000">
              <a:buClr>
                <a:srgbClr val="ffffff"/>
              </a:buClr>
              <a:buSzPct val="45000"/>
              <a:buFont typeface="Wingdings" charset="2"/>
              <a:buChar char=""/>
            </a:pPr>
            <a:r>
              <a:rPr b="0" lang="en-IN" sz="3200" spc="-1" strike="noStrike">
                <a:solidFill>
                  <a:srgbClr val="000000"/>
                </a:solidFill>
                <a:uFill>
                  <a:solidFill>
                    <a:srgbClr val="ffffff"/>
                  </a:solidFill>
                </a:uFill>
                <a:latin typeface="Arial"/>
                <a:ea typeface="Arial"/>
              </a:rPr>
              <a:t>Click to edit the outline text format</a:t>
            </a:r>
            <a:endParaRPr b="0" lang="en-IN" sz="3200" spc="-1" strike="noStrike">
              <a:solidFill>
                <a:srgbClr val="000000"/>
              </a:solidFill>
              <a:uFill>
                <a:solidFill>
                  <a:srgbClr val="ffffff"/>
                </a:solidFill>
              </a:uFill>
              <a:latin typeface="Arial"/>
            </a:endParaRPr>
          </a:p>
          <a:p>
            <a:pPr lvl="1" marL="864000" indent="-324000">
              <a:buClr>
                <a:srgbClr val="ffffff"/>
              </a:buClr>
              <a:buSzPct val="75000"/>
              <a:buFont typeface="Symbol" charset="2"/>
              <a:buChar char=""/>
            </a:pPr>
            <a:r>
              <a:rPr b="0" lang="en-IN" sz="3200" spc="-1" strike="noStrike">
                <a:solidFill>
                  <a:srgbClr val="000000"/>
                </a:solidFill>
                <a:uFill>
                  <a:solidFill>
                    <a:srgbClr val="ffffff"/>
                  </a:solidFill>
                </a:uFill>
                <a:latin typeface="Arial"/>
                <a:ea typeface="Arial"/>
              </a:rPr>
              <a:t>Second Outline Level</a:t>
            </a:r>
            <a:endParaRPr b="0" lang="en-IN" sz="3200" spc="-1" strike="noStrike">
              <a:solidFill>
                <a:srgbClr val="000000"/>
              </a:solidFill>
              <a:uFill>
                <a:solidFill>
                  <a:srgbClr val="ffffff"/>
                </a:solidFill>
              </a:uFill>
              <a:latin typeface="Arial"/>
            </a:endParaRPr>
          </a:p>
          <a:p>
            <a:pPr lvl="2" marL="1296000" indent="-288000">
              <a:buClr>
                <a:srgbClr val="ffffff"/>
              </a:buClr>
              <a:buSzPct val="45000"/>
              <a:buFont typeface="Wingdings" charset="2"/>
              <a:buChar char=""/>
            </a:pPr>
            <a:r>
              <a:rPr b="0" lang="en-IN" sz="3200" spc="-1" strike="noStrike">
                <a:solidFill>
                  <a:srgbClr val="000000"/>
                </a:solidFill>
                <a:uFill>
                  <a:solidFill>
                    <a:srgbClr val="ffffff"/>
                  </a:solidFill>
                </a:uFill>
                <a:latin typeface="Arial"/>
                <a:ea typeface="Arial"/>
              </a:rPr>
              <a:t>Third Outline Level</a:t>
            </a:r>
            <a:endParaRPr b="0" lang="en-IN" sz="3200" spc="-1" strike="noStrike">
              <a:solidFill>
                <a:srgbClr val="000000"/>
              </a:solidFill>
              <a:uFill>
                <a:solidFill>
                  <a:srgbClr val="ffffff"/>
                </a:solidFill>
              </a:uFill>
              <a:latin typeface="Arial"/>
            </a:endParaRPr>
          </a:p>
          <a:p>
            <a:pPr lvl="3" marL="1728000" indent="-216000">
              <a:buClr>
                <a:srgbClr val="ffffff"/>
              </a:buClr>
              <a:buSzPct val="75000"/>
              <a:buFont typeface="Symbol" charset="2"/>
              <a:buChar char=""/>
            </a:pPr>
            <a:r>
              <a:rPr b="0" lang="en-IN" sz="3200" spc="-1" strike="noStrike">
                <a:solidFill>
                  <a:srgbClr val="000000"/>
                </a:solidFill>
                <a:uFill>
                  <a:solidFill>
                    <a:srgbClr val="ffffff"/>
                  </a:solidFill>
                </a:uFill>
                <a:latin typeface="Arial"/>
                <a:ea typeface="Arial"/>
              </a:rPr>
              <a:t>Fourth Outline Level</a:t>
            </a:r>
            <a:endParaRPr b="0" lang="en-IN" sz="3200" spc="-1" strike="noStrike">
              <a:solidFill>
                <a:srgbClr val="000000"/>
              </a:solidFill>
              <a:uFill>
                <a:solidFill>
                  <a:srgbClr val="ffffff"/>
                </a:solidFill>
              </a:uFill>
              <a:latin typeface="Arial"/>
            </a:endParaRPr>
          </a:p>
          <a:p>
            <a:pPr lvl="4" marL="2160000" indent="-216000">
              <a:buClr>
                <a:srgbClr val="ffffff"/>
              </a:buClr>
              <a:buSzPct val="45000"/>
              <a:buFont typeface="Wingdings" charset="2"/>
              <a:buChar char=""/>
            </a:pPr>
            <a:r>
              <a:rPr b="0" lang="en-IN" sz="3200" spc="-1" strike="noStrike">
                <a:solidFill>
                  <a:srgbClr val="000000"/>
                </a:solidFill>
                <a:uFill>
                  <a:solidFill>
                    <a:srgbClr val="ffffff"/>
                  </a:solidFill>
                </a:uFill>
                <a:latin typeface="Arial"/>
                <a:ea typeface="Arial"/>
              </a:rPr>
              <a:t>Fifth Outline Level</a:t>
            </a:r>
            <a:endParaRPr b="0" lang="en-IN" sz="3200" spc="-1" strike="noStrike">
              <a:solidFill>
                <a:srgbClr val="000000"/>
              </a:solidFill>
              <a:uFill>
                <a:solidFill>
                  <a:srgbClr val="ffffff"/>
                </a:solidFill>
              </a:uFill>
              <a:latin typeface="Arial"/>
            </a:endParaRPr>
          </a:p>
          <a:p>
            <a:pPr lvl="5" marL="2592000" indent="-216000">
              <a:buClr>
                <a:srgbClr val="ffffff"/>
              </a:buClr>
              <a:buSzPct val="45000"/>
              <a:buFont typeface="Wingdings" charset="2"/>
              <a:buChar char=""/>
            </a:pPr>
            <a:r>
              <a:rPr b="0" lang="en-IN" sz="3200" spc="-1" strike="noStrike">
                <a:solidFill>
                  <a:srgbClr val="000000"/>
                </a:solidFill>
                <a:uFill>
                  <a:solidFill>
                    <a:srgbClr val="ffffff"/>
                  </a:solidFill>
                </a:uFill>
                <a:latin typeface="Arial"/>
                <a:ea typeface="Arial"/>
              </a:rPr>
              <a:t>Sixth Outline Level</a:t>
            </a:r>
            <a:endParaRPr b="0" lang="en-IN" sz="3200" spc="-1" strike="noStrike">
              <a:solidFill>
                <a:srgbClr val="000000"/>
              </a:solidFill>
              <a:uFill>
                <a:solidFill>
                  <a:srgbClr val="ffffff"/>
                </a:solidFill>
              </a:uFill>
              <a:latin typeface="Arial"/>
            </a:endParaRPr>
          </a:p>
          <a:p>
            <a:pPr marL="343080" indent="-342720">
              <a:lnSpc>
                <a:spcPct val="100000"/>
              </a:lnSpc>
              <a:buClr>
                <a:srgbClr val="000000"/>
              </a:buClr>
              <a:buFont typeface="StarSymbol"/>
              <a:buChar char="»"/>
            </a:pPr>
            <a:r>
              <a:rPr b="0" lang="en-IN" sz="3200" spc="-1" strike="noStrike">
                <a:solidFill>
                  <a:srgbClr val="000000"/>
                </a:solidFill>
                <a:uFill>
                  <a:solidFill>
                    <a:srgbClr val="ffffff"/>
                  </a:solidFill>
                </a:uFill>
                <a:latin typeface="Arial"/>
                <a:ea typeface="Arial"/>
              </a:rPr>
              <a:t>Seventh Outline LevelBody Level One</a:t>
            </a:r>
            <a:endParaRPr b="0" lang="en-IN" sz="3200" spc="-1" strike="noStrike">
              <a:solidFill>
                <a:srgbClr val="000000"/>
              </a:solidFill>
              <a:uFill>
                <a:solidFill>
                  <a:srgbClr val="ffffff"/>
                </a:solidFill>
              </a:uFill>
              <a:latin typeface="Arial"/>
            </a:endParaRPr>
          </a:p>
          <a:p>
            <a:pPr lvl="1" marL="783720" indent="-326160">
              <a:lnSpc>
                <a:spcPct val="100000"/>
              </a:lnSpc>
              <a:buClr>
                <a:srgbClr val="000000"/>
              </a:buClr>
              <a:buFont typeface="Symbol" charset="2"/>
              <a:buChar char=""/>
            </a:pPr>
            <a:r>
              <a:rPr b="0" lang="en-IN" sz="3200" spc="-1" strike="noStrike">
                <a:solidFill>
                  <a:srgbClr val="000000"/>
                </a:solidFill>
                <a:uFill>
                  <a:solidFill>
                    <a:srgbClr val="ffffff"/>
                  </a:solidFill>
                </a:uFill>
                <a:latin typeface="Arial"/>
                <a:ea typeface="Arial"/>
              </a:rPr>
              <a:t>Body Level Two</a:t>
            </a:r>
            <a:endParaRPr b="0" lang="en-IN" sz="3200" spc="-1" strike="noStrike">
              <a:solidFill>
                <a:srgbClr val="000000"/>
              </a:solidFill>
              <a:uFill>
                <a:solidFill>
                  <a:srgbClr val="ffffff"/>
                </a:solidFill>
              </a:uFill>
              <a:latin typeface="Arial"/>
            </a:endParaRPr>
          </a:p>
          <a:p>
            <a:pPr lvl="2" marL="1219320" indent="-304560">
              <a:lnSpc>
                <a:spcPct val="100000"/>
              </a:lnSpc>
              <a:buClr>
                <a:srgbClr val="000000"/>
              </a:buClr>
              <a:buFont typeface="Symbol" charset="2"/>
              <a:buChar char=""/>
            </a:pPr>
            <a:r>
              <a:rPr b="0" lang="en-IN" sz="3200" spc="-1" strike="noStrike">
                <a:solidFill>
                  <a:srgbClr val="000000"/>
                </a:solidFill>
                <a:uFill>
                  <a:solidFill>
                    <a:srgbClr val="ffffff"/>
                  </a:solidFill>
                </a:uFill>
                <a:latin typeface="Arial"/>
                <a:ea typeface="Arial"/>
              </a:rPr>
              <a:t>Body Level Three</a:t>
            </a:r>
            <a:endParaRPr b="0" lang="en-IN" sz="3200" spc="-1" strike="noStrike">
              <a:solidFill>
                <a:srgbClr val="000000"/>
              </a:solidFill>
              <a:uFill>
                <a:solidFill>
                  <a:srgbClr val="ffffff"/>
                </a:solidFill>
              </a:uFill>
              <a:latin typeface="Arial"/>
            </a:endParaRPr>
          </a:p>
          <a:p>
            <a:pPr lvl="3" marL="1737360" indent="-365400">
              <a:lnSpc>
                <a:spcPct val="100000"/>
              </a:lnSpc>
              <a:buClr>
                <a:srgbClr val="000000"/>
              </a:buClr>
              <a:buFont typeface="Symbol" charset="2"/>
              <a:buChar char=""/>
            </a:pPr>
            <a:r>
              <a:rPr b="0" lang="en-IN" sz="3200" spc="-1" strike="noStrike">
                <a:solidFill>
                  <a:srgbClr val="000000"/>
                </a:solidFill>
                <a:uFill>
                  <a:solidFill>
                    <a:srgbClr val="ffffff"/>
                  </a:solidFill>
                </a:uFill>
                <a:latin typeface="Arial"/>
                <a:ea typeface="Arial"/>
              </a:rPr>
              <a:t>Body Level Four</a:t>
            </a:r>
            <a:endParaRPr b="0" lang="en-IN" sz="3200" spc="-1" strike="noStrike">
              <a:solidFill>
                <a:srgbClr val="000000"/>
              </a:solidFill>
              <a:uFill>
                <a:solidFill>
                  <a:srgbClr val="ffffff"/>
                </a:solidFill>
              </a:uFill>
              <a:latin typeface="Arial"/>
            </a:endParaRPr>
          </a:p>
          <a:p>
            <a:pPr lvl="4" marL="2235240" indent="-406080">
              <a:lnSpc>
                <a:spcPct val="100000"/>
              </a:lnSpc>
              <a:buClr>
                <a:srgbClr val="000000"/>
              </a:buClr>
              <a:buFont typeface="StarSymbol"/>
              <a:buChar char="»"/>
            </a:pPr>
            <a:r>
              <a:rPr b="0" lang="en-IN" sz="3200" spc="-1" strike="noStrike">
                <a:solidFill>
                  <a:srgbClr val="000000"/>
                </a:solidFill>
                <a:uFill>
                  <a:solidFill>
                    <a:srgbClr val="ffffff"/>
                  </a:solidFill>
                </a:uFill>
                <a:latin typeface="Arial"/>
                <a:ea typeface="Arial"/>
              </a:rPr>
              <a:t>Body Level Five</a:t>
            </a:r>
            <a:endParaRPr b="0" lang="en-IN" sz="3200" spc="-1" strike="noStrike">
              <a:solidFill>
                <a:srgbClr val="000000"/>
              </a:solidFill>
              <a:uFill>
                <a:solidFill>
                  <a:srgbClr val="ffffff"/>
                </a:solidFill>
              </a:uFill>
              <a:latin typeface="Arial"/>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4" name="PlaceHolder 1"/>
          <p:cNvSpPr>
            <a:spLocks noGrp="1"/>
          </p:cNvSpPr>
          <p:nvPr>
            <p:ph type="sldNum"/>
          </p:nvPr>
        </p:nvSpPr>
        <p:spPr>
          <a:xfrm>
            <a:off x="6553080" y="6245280"/>
            <a:ext cx="2133360" cy="288360"/>
          </a:xfrm>
          <a:prstGeom prst="rect">
            <a:avLst/>
          </a:prstGeom>
        </p:spPr>
        <p:txBody>
          <a:bodyPr lIns="45720" rIns="45720" tIns="45000" bIns="45000"/>
          <a:p>
            <a:endParaRPr b="0" lang="en-IN" sz="2400" spc="-1" strike="noStrike">
              <a:solidFill>
                <a:srgbClr val="ffffff"/>
              </a:solidFill>
              <a:uFill>
                <a:solidFill>
                  <a:srgbClr val="ffffff"/>
                </a:solidFill>
              </a:uFill>
              <a:latin typeface="Times New Roman"/>
            </a:endParaRPr>
          </a:p>
        </p:txBody>
      </p:sp>
      <p:sp>
        <p:nvSpPr>
          <p:cNvPr id="75" name="PlaceHolder 2"/>
          <p:cNvSpPr>
            <a:spLocks noGrp="1"/>
          </p:cNvSpPr>
          <p:nvPr>
            <p:ph type="title"/>
          </p:nvPr>
        </p:nvSpPr>
        <p:spPr>
          <a:xfrm>
            <a:off x="457200" y="92160"/>
            <a:ext cx="8229240" cy="1507680"/>
          </a:xfrm>
          <a:prstGeom prst="rect">
            <a:avLst/>
          </a:prstGeom>
        </p:spPr>
        <p:txBody>
          <a:bodyPr lIns="45720" rIns="45720" tIns="45000" bIns="45000" anchor="ctr"/>
          <a:p>
            <a:pPr algn="ctr">
              <a:lnSpc>
                <a:spcPct val="100000"/>
              </a:lnSpc>
            </a:pPr>
            <a:r>
              <a:rPr b="0" lang="en-IN" sz="3200" spc="-1" strike="noStrike">
                <a:solidFill>
                  <a:srgbClr val="07070b"/>
                </a:solidFill>
                <a:uFill>
                  <a:solidFill>
                    <a:srgbClr val="ffffff"/>
                  </a:solidFill>
                </a:uFill>
                <a:latin typeface="Chalkduster"/>
                <a:ea typeface="Chalkduster"/>
              </a:rPr>
              <a:t>Title Text</a:t>
            </a:r>
            <a:endParaRPr b="0" lang="en-IN" sz="1800" spc="-1" strike="noStrike">
              <a:solidFill>
                <a:srgbClr val="000000"/>
              </a:solidFill>
              <a:uFill>
                <a:solidFill>
                  <a:srgbClr val="ffffff"/>
                </a:solidFill>
              </a:uFill>
              <a:latin typeface="Arial"/>
            </a:endParaRPr>
          </a:p>
        </p:txBody>
      </p:sp>
      <p:sp>
        <p:nvSpPr>
          <p:cNvPr id="76" name="PlaceHolder 3"/>
          <p:cNvSpPr>
            <a:spLocks noGrp="1"/>
          </p:cNvSpPr>
          <p:nvPr>
            <p:ph type="body"/>
          </p:nvPr>
        </p:nvSpPr>
        <p:spPr>
          <a:xfrm>
            <a:off x="457200" y="1600200"/>
            <a:ext cx="4038120" cy="5257440"/>
          </a:xfrm>
          <a:prstGeom prst="rect">
            <a:avLst/>
          </a:prstGeom>
        </p:spPr>
        <p:txBody>
          <a:bodyPr lIns="45720" rIns="45720" tIns="45000" bIns="45000"/>
          <a:p>
            <a:pPr marL="432000" indent="-324000">
              <a:buClr>
                <a:srgbClr val="ffffff"/>
              </a:buClr>
              <a:buSzPct val="45000"/>
              <a:buFont typeface="Wingdings" charset="2"/>
              <a:buChar char=""/>
            </a:pPr>
            <a:r>
              <a:rPr b="0" lang="en-IN" sz="3200" spc="-1" strike="noStrike">
                <a:solidFill>
                  <a:srgbClr val="000000"/>
                </a:solidFill>
                <a:uFill>
                  <a:solidFill>
                    <a:srgbClr val="ffffff"/>
                  </a:solidFill>
                </a:uFill>
                <a:latin typeface="Arial"/>
                <a:ea typeface="Arial"/>
              </a:rPr>
              <a:t>Click to edit the outline text format</a:t>
            </a:r>
            <a:endParaRPr b="0" lang="en-IN" sz="3200" spc="-1" strike="noStrike">
              <a:solidFill>
                <a:srgbClr val="000000"/>
              </a:solidFill>
              <a:uFill>
                <a:solidFill>
                  <a:srgbClr val="ffffff"/>
                </a:solidFill>
              </a:uFill>
              <a:latin typeface="Arial"/>
            </a:endParaRPr>
          </a:p>
          <a:p>
            <a:pPr lvl="1" marL="864000" indent="-324000">
              <a:buClr>
                <a:srgbClr val="ffffff"/>
              </a:buClr>
              <a:buSzPct val="75000"/>
              <a:buFont typeface="Symbol" charset="2"/>
              <a:buChar char=""/>
            </a:pPr>
            <a:r>
              <a:rPr b="0" lang="en-IN" sz="3200" spc="-1" strike="noStrike">
                <a:solidFill>
                  <a:srgbClr val="000000"/>
                </a:solidFill>
                <a:uFill>
                  <a:solidFill>
                    <a:srgbClr val="ffffff"/>
                  </a:solidFill>
                </a:uFill>
                <a:latin typeface="Arial"/>
                <a:ea typeface="Arial"/>
              </a:rPr>
              <a:t>Second Outline Level</a:t>
            </a:r>
            <a:endParaRPr b="0" lang="en-IN" sz="3200" spc="-1" strike="noStrike">
              <a:solidFill>
                <a:srgbClr val="000000"/>
              </a:solidFill>
              <a:uFill>
                <a:solidFill>
                  <a:srgbClr val="ffffff"/>
                </a:solidFill>
              </a:uFill>
              <a:latin typeface="Arial"/>
            </a:endParaRPr>
          </a:p>
          <a:p>
            <a:pPr lvl="2" marL="1296000" indent="-288000">
              <a:buClr>
                <a:srgbClr val="ffffff"/>
              </a:buClr>
              <a:buSzPct val="45000"/>
              <a:buFont typeface="Wingdings" charset="2"/>
              <a:buChar char=""/>
            </a:pPr>
            <a:r>
              <a:rPr b="0" lang="en-IN" sz="3200" spc="-1" strike="noStrike">
                <a:solidFill>
                  <a:srgbClr val="000000"/>
                </a:solidFill>
                <a:uFill>
                  <a:solidFill>
                    <a:srgbClr val="ffffff"/>
                  </a:solidFill>
                </a:uFill>
                <a:latin typeface="Arial"/>
                <a:ea typeface="Arial"/>
              </a:rPr>
              <a:t>Third Outline Level</a:t>
            </a:r>
            <a:endParaRPr b="0" lang="en-IN" sz="3200" spc="-1" strike="noStrike">
              <a:solidFill>
                <a:srgbClr val="000000"/>
              </a:solidFill>
              <a:uFill>
                <a:solidFill>
                  <a:srgbClr val="ffffff"/>
                </a:solidFill>
              </a:uFill>
              <a:latin typeface="Arial"/>
            </a:endParaRPr>
          </a:p>
          <a:p>
            <a:pPr lvl="3" marL="1728000" indent="-216000">
              <a:buClr>
                <a:srgbClr val="ffffff"/>
              </a:buClr>
              <a:buSzPct val="75000"/>
              <a:buFont typeface="Symbol" charset="2"/>
              <a:buChar char=""/>
            </a:pPr>
            <a:r>
              <a:rPr b="0" lang="en-IN" sz="3200" spc="-1" strike="noStrike">
                <a:solidFill>
                  <a:srgbClr val="000000"/>
                </a:solidFill>
                <a:uFill>
                  <a:solidFill>
                    <a:srgbClr val="ffffff"/>
                  </a:solidFill>
                </a:uFill>
                <a:latin typeface="Arial"/>
                <a:ea typeface="Arial"/>
              </a:rPr>
              <a:t>Fourth Outline Level</a:t>
            </a:r>
            <a:endParaRPr b="0" lang="en-IN" sz="3200" spc="-1" strike="noStrike">
              <a:solidFill>
                <a:srgbClr val="000000"/>
              </a:solidFill>
              <a:uFill>
                <a:solidFill>
                  <a:srgbClr val="ffffff"/>
                </a:solidFill>
              </a:uFill>
              <a:latin typeface="Arial"/>
            </a:endParaRPr>
          </a:p>
          <a:p>
            <a:pPr lvl="4" marL="2160000" indent="-216000">
              <a:buClr>
                <a:srgbClr val="ffffff"/>
              </a:buClr>
              <a:buSzPct val="45000"/>
              <a:buFont typeface="Wingdings" charset="2"/>
              <a:buChar char=""/>
            </a:pPr>
            <a:r>
              <a:rPr b="0" lang="en-IN" sz="3200" spc="-1" strike="noStrike">
                <a:solidFill>
                  <a:srgbClr val="000000"/>
                </a:solidFill>
                <a:uFill>
                  <a:solidFill>
                    <a:srgbClr val="ffffff"/>
                  </a:solidFill>
                </a:uFill>
                <a:latin typeface="Arial"/>
                <a:ea typeface="Arial"/>
              </a:rPr>
              <a:t>Fifth Outline Level</a:t>
            </a:r>
            <a:endParaRPr b="0" lang="en-IN" sz="3200" spc="-1" strike="noStrike">
              <a:solidFill>
                <a:srgbClr val="000000"/>
              </a:solidFill>
              <a:uFill>
                <a:solidFill>
                  <a:srgbClr val="ffffff"/>
                </a:solidFill>
              </a:uFill>
              <a:latin typeface="Arial"/>
            </a:endParaRPr>
          </a:p>
          <a:p>
            <a:pPr lvl="5" marL="2592000" indent="-216000">
              <a:buClr>
                <a:srgbClr val="ffffff"/>
              </a:buClr>
              <a:buSzPct val="45000"/>
              <a:buFont typeface="Wingdings" charset="2"/>
              <a:buChar char=""/>
            </a:pPr>
            <a:r>
              <a:rPr b="0" lang="en-IN" sz="3200" spc="-1" strike="noStrike">
                <a:solidFill>
                  <a:srgbClr val="000000"/>
                </a:solidFill>
                <a:uFill>
                  <a:solidFill>
                    <a:srgbClr val="ffffff"/>
                  </a:solidFill>
                </a:uFill>
                <a:latin typeface="Arial"/>
                <a:ea typeface="Arial"/>
              </a:rPr>
              <a:t>Sixth Outline Level</a:t>
            </a:r>
            <a:endParaRPr b="0" lang="en-IN" sz="3200" spc="-1" strike="noStrike">
              <a:solidFill>
                <a:srgbClr val="000000"/>
              </a:solidFill>
              <a:uFill>
                <a:solidFill>
                  <a:srgbClr val="ffffff"/>
                </a:solidFill>
              </a:uFill>
              <a:latin typeface="Arial"/>
            </a:endParaRPr>
          </a:p>
          <a:p>
            <a:pPr marL="343080" indent="-342720">
              <a:lnSpc>
                <a:spcPct val="100000"/>
              </a:lnSpc>
              <a:buClr>
                <a:srgbClr val="000000"/>
              </a:buClr>
              <a:buFont typeface="StarSymbol"/>
              <a:buChar char="»"/>
            </a:pPr>
            <a:r>
              <a:rPr b="0" lang="en-IN" sz="3200" spc="-1" strike="noStrike">
                <a:solidFill>
                  <a:srgbClr val="000000"/>
                </a:solidFill>
                <a:uFill>
                  <a:solidFill>
                    <a:srgbClr val="ffffff"/>
                  </a:solidFill>
                </a:uFill>
                <a:latin typeface="Arial"/>
                <a:ea typeface="Arial"/>
              </a:rPr>
              <a:t>Seventh Outline LevelBody Level One</a:t>
            </a:r>
            <a:endParaRPr b="0" lang="en-IN" sz="3200" spc="-1" strike="noStrike">
              <a:solidFill>
                <a:srgbClr val="000000"/>
              </a:solidFill>
              <a:uFill>
                <a:solidFill>
                  <a:srgbClr val="ffffff"/>
                </a:solidFill>
              </a:uFill>
              <a:latin typeface="Arial"/>
            </a:endParaRPr>
          </a:p>
          <a:p>
            <a:pPr lvl="1" marL="783720" indent="-326160">
              <a:lnSpc>
                <a:spcPct val="100000"/>
              </a:lnSpc>
              <a:buClr>
                <a:srgbClr val="000000"/>
              </a:buClr>
              <a:buFont typeface="Symbol" charset="2"/>
              <a:buChar char=""/>
            </a:pPr>
            <a:r>
              <a:rPr b="0" lang="en-IN" sz="3200" spc="-1" strike="noStrike">
                <a:solidFill>
                  <a:srgbClr val="000000"/>
                </a:solidFill>
                <a:uFill>
                  <a:solidFill>
                    <a:srgbClr val="ffffff"/>
                  </a:solidFill>
                </a:uFill>
                <a:latin typeface="Arial"/>
                <a:ea typeface="Arial"/>
              </a:rPr>
              <a:t>Body Level Two</a:t>
            </a:r>
            <a:endParaRPr b="0" lang="en-IN" sz="3200" spc="-1" strike="noStrike">
              <a:solidFill>
                <a:srgbClr val="000000"/>
              </a:solidFill>
              <a:uFill>
                <a:solidFill>
                  <a:srgbClr val="ffffff"/>
                </a:solidFill>
              </a:uFill>
              <a:latin typeface="Arial"/>
            </a:endParaRPr>
          </a:p>
          <a:p>
            <a:pPr lvl="2" marL="1219320" indent="-304560">
              <a:lnSpc>
                <a:spcPct val="100000"/>
              </a:lnSpc>
              <a:buClr>
                <a:srgbClr val="000000"/>
              </a:buClr>
              <a:buFont typeface="Symbol" charset="2"/>
              <a:buChar char=""/>
            </a:pPr>
            <a:r>
              <a:rPr b="0" lang="en-IN" sz="3200" spc="-1" strike="noStrike">
                <a:solidFill>
                  <a:srgbClr val="000000"/>
                </a:solidFill>
                <a:uFill>
                  <a:solidFill>
                    <a:srgbClr val="ffffff"/>
                  </a:solidFill>
                </a:uFill>
                <a:latin typeface="Arial"/>
                <a:ea typeface="Arial"/>
              </a:rPr>
              <a:t>Body Level Three</a:t>
            </a:r>
            <a:endParaRPr b="0" lang="en-IN" sz="3200" spc="-1" strike="noStrike">
              <a:solidFill>
                <a:srgbClr val="000000"/>
              </a:solidFill>
              <a:uFill>
                <a:solidFill>
                  <a:srgbClr val="ffffff"/>
                </a:solidFill>
              </a:uFill>
              <a:latin typeface="Arial"/>
            </a:endParaRPr>
          </a:p>
          <a:p>
            <a:pPr lvl="3" marL="1737360" indent="-365400">
              <a:lnSpc>
                <a:spcPct val="100000"/>
              </a:lnSpc>
              <a:buClr>
                <a:srgbClr val="000000"/>
              </a:buClr>
              <a:buFont typeface="Symbol" charset="2"/>
              <a:buChar char=""/>
            </a:pPr>
            <a:r>
              <a:rPr b="0" lang="en-IN" sz="3200" spc="-1" strike="noStrike">
                <a:solidFill>
                  <a:srgbClr val="000000"/>
                </a:solidFill>
                <a:uFill>
                  <a:solidFill>
                    <a:srgbClr val="ffffff"/>
                  </a:solidFill>
                </a:uFill>
                <a:latin typeface="Arial"/>
                <a:ea typeface="Arial"/>
              </a:rPr>
              <a:t>Body Level Four</a:t>
            </a:r>
            <a:endParaRPr b="0" lang="en-IN" sz="3200" spc="-1" strike="noStrike">
              <a:solidFill>
                <a:srgbClr val="000000"/>
              </a:solidFill>
              <a:uFill>
                <a:solidFill>
                  <a:srgbClr val="ffffff"/>
                </a:solidFill>
              </a:uFill>
              <a:latin typeface="Arial"/>
            </a:endParaRPr>
          </a:p>
          <a:p>
            <a:pPr lvl="4" marL="2235240" indent="-406080">
              <a:lnSpc>
                <a:spcPct val="100000"/>
              </a:lnSpc>
              <a:buClr>
                <a:srgbClr val="000000"/>
              </a:buClr>
              <a:buFont typeface="StarSymbol"/>
              <a:buChar char="»"/>
            </a:pPr>
            <a:r>
              <a:rPr b="0" lang="en-IN" sz="3200" spc="-1" strike="noStrike">
                <a:solidFill>
                  <a:srgbClr val="000000"/>
                </a:solidFill>
                <a:uFill>
                  <a:solidFill>
                    <a:srgbClr val="ffffff"/>
                  </a:solidFill>
                </a:uFill>
                <a:latin typeface="Arial"/>
                <a:ea typeface="Arial"/>
              </a:rPr>
              <a:t>Body Level Five</a:t>
            </a:r>
            <a:endParaRPr b="0" lang="en-IN" sz="3200" spc="-1" strike="noStrike">
              <a:solidFill>
                <a:srgbClr val="000000"/>
              </a:solidFill>
              <a:uFill>
                <a:solidFill>
                  <a:srgbClr val="ffffff"/>
                </a:solidFill>
              </a:uFill>
              <a:latin typeface="Arial"/>
            </a:endParaRPr>
          </a:p>
        </p:txBody>
      </p:sp>
    </p:spTree>
  </p:cSld>
  <p:clrMap bg1="lt1" bg2="lt2" tx1="dk1" tx2="dk2" accent1="accent1" accent2="accent2" accent3="accent3" accent4="accent4" accent5="accent5" accent6="accent6" hlink="hlink" folHlink="folHlink"/>
  <p:sldLayoutIdLst>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1.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slideLayout" Target="../slideLayouts/slideLayout2.xml"/>
</Relationships>
</file>

<file path=ppt/slides/_rels/slide12.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3.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slideLayout" Target="../slideLayouts/slideLayout2.xml"/>
</Relationships>
</file>

<file path=ppt/slides/_rels/slide14.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image" Target="../media/image19.png"/><Relationship Id="rId3" Type="http://schemas.openxmlformats.org/officeDocument/2006/relationships/image" Target="../media/image20.png"/><Relationship Id="rId4" Type="http://schemas.openxmlformats.org/officeDocument/2006/relationships/image" Target="../media/image21.jpeg"/><Relationship Id="rId5" Type="http://schemas.openxmlformats.org/officeDocument/2006/relationships/image" Target="../media/image22.jpeg"/><Relationship Id="rId6" Type="http://schemas.openxmlformats.org/officeDocument/2006/relationships/image" Target="../media/image23.jpeg"/><Relationship Id="rId7" Type="http://schemas.openxmlformats.org/officeDocument/2006/relationships/slideLayout" Target="../slideLayouts/slideLayout2.xml"/>
</Relationships>
</file>

<file path=ppt/slides/_rels/slide15.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6.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image" Target="../media/image25.png"/><Relationship Id="rId3" Type="http://schemas.openxmlformats.org/officeDocument/2006/relationships/slideLayout" Target="../slideLayouts/slideLayout2.xml"/>
</Relationships>
</file>

<file path=ppt/slides/_rels/slide17.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image" Target="../media/image27.png"/><Relationship Id="rId3" Type="http://schemas.openxmlformats.org/officeDocument/2006/relationships/image" Target="../media/image28.png"/><Relationship Id="rId4" Type="http://schemas.openxmlformats.org/officeDocument/2006/relationships/image" Target="../media/image29.jpeg"/><Relationship Id="rId5" Type="http://schemas.openxmlformats.org/officeDocument/2006/relationships/image" Target="../media/image30.jpeg"/><Relationship Id="rId6" Type="http://schemas.openxmlformats.org/officeDocument/2006/relationships/image" Target="../media/image31.jpeg"/><Relationship Id="rId7" Type="http://schemas.openxmlformats.org/officeDocument/2006/relationships/slideLayout" Target="../slideLayouts/slideLayout2.xml"/>
</Relationships>
</file>

<file path=ppt/slides/_rels/slide18.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9.xml.rels><?xml version="1.0" encoding="UTF-8"?>
<Relationships xmlns="http://schemas.openxmlformats.org/package/2006/relationships"><Relationship Id="rId1" Type="http://schemas.openxmlformats.org/officeDocument/2006/relationships/image" Target="../media/image32.png"/><Relationship Id="rId2" Type="http://schemas.openxmlformats.org/officeDocument/2006/relationships/slideLayout" Target="../slideLayouts/slideLayout2.xml"/>
</Relationships>
</file>

<file path=ppt/slides/_rels/slide2.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image" Target="../media/image8.png"/><Relationship Id="rId3" Type="http://schemas.openxmlformats.org/officeDocument/2006/relationships/image" Target="../media/image9.png"/><Relationship Id="rId4" Type="http://schemas.openxmlformats.org/officeDocument/2006/relationships/slideLayout" Target="../slideLayouts/slideLayout15.xml"/>
</Relationships>
</file>

<file path=ppt/slides/_rels/slide20.xml.rels><?xml version="1.0" encoding="UTF-8"?>
<Relationships xmlns="http://schemas.openxmlformats.org/package/2006/relationships"><Relationship Id="rId1" Type="http://schemas.openxmlformats.org/officeDocument/2006/relationships/image" Target="../media/image33.jpeg"/><Relationship Id="rId2" Type="http://schemas.openxmlformats.org/officeDocument/2006/relationships/image" Target="../media/image34.jpeg"/><Relationship Id="rId3" Type="http://schemas.openxmlformats.org/officeDocument/2006/relationships/image" Target="../media/image35.jpeg"/><Relationship Id="rId4" Type="http://schemas.openxmlformats.org/officeDocument/2006/relationships/image" Target="../media/image36.png"/><Relationship Id="rId5" Type="http://schemas.openxmlformats.org/officeDocument/2006/relationships/image" Target="../media/image37.png"/><Relationship Id="rId6" Type="http://schemas.openxmlformats.org/officeDocument/2006/relationships/image" Target="../media/image38.png"/><Relationship Id="rId7" Type="http://schemas.openxmlformats.org/officeDocument/2006/relationships/slideLayout" Target="../slideLayouts/slideLayout2.xml"/>
</Relationships>
</file>

<file path=ppt/slides/_rels/slide21.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22.xml.rels><?xml version="1.0" encoding="UTF-8"?>
<Relationships xmlns="http://schemas.openxmlformats.org/package/2006/relationships"><Relationship Id="rId1" Type="http://schemas.openxmlformats.org/officeDocument/2006/relationships/image" Target="../media/image39.png"/><Relationship Id="rId2" Type="http://schemas.openxmlformats.org/officeDocument/2006/relationships/slideLayout" Target="../slideLayouts/slideLayout2.xml"/>
</Relationships>
</file>

<file path=ppt/slides/_rels/slide23.xml.rels><?xml version="1.0" encoding="UTF-8"?>
<Relationships xmlns="http://schemas.openxmlformats.org/package/2006/relationships"><Relationship Id="rId1" Type="http://schemas.openxmlformats.org/officeDocument/2006/relationships/image" Target="../media/image40.png"/><Relationship Id="rId2" Type="http://schemas.openxmlformats.org/officeDocument/2006/relationships/image" Target="../media/image41.png"/><Relationship Id="rId3" Type="http://schemas.openxmlformats.org/officeDocument/2006/relationships/slideLayout" Target="../slideLayouts/slideLayout2.xml"/>
</Relationships>
</file>

<file path=ppt/slides/_rels/slide24.xml.rels><?xml version="1.0" encoding="UTF-8"?>
<Relationships xmlns="http://schemas.openxmlformats.org/package/2006/relationships"><Relationship Id="rId1" Type="http://schemas.openxmlformats.org/officeDocument/2006/relationships/image" Target="../media/image42.jpeg"/><Relationship Id="rId2" Type="http://schemas.openxmlformats.org/officeDocument/2006/relationships/image" Target="../media/image43.jpeg"/><Relationship Id="rId3" Type="http://schemas.openxmlformats.org/officeDocument/2006/relationships/image" Target="../media/image44.jpeg"/><Relationship Id="rId4" Type="http://schemas.openxmlformats.org/officeDocument/2006/relationships/image" Target="../media/image45.png"/><Relationship Id="rId5" Type="http://schemas.openxmlformats.org/officeDocument/2006/relationships/image" Target="../media/image46.png"/><Relationship Id="rId6" Type="http://schemas.openxmlformats.org/officeDocument/2006/relationships/image" Target="../media/image47.png"/><Relationship Id="rId7" Type="http://schemas.openxmlformats.org/officeDocument/2006/relationships/image" Target="../media/image48.png"/><Relationship Id="rId8" Type="http://schemas.openxmlformats.org/officeDocument/2006/relationships/image" Target="../media/image49.png"/><Relationship Id="rId9" Type="http://schemas.openxmlformats.org/officeDocument/2006/relationships/image" Target="../media/image50.png"/><Relationship Id="rId10" Type="http://schemas.openxmlformats.org/officeDocument/2006/relationships/image" Target="../media/image51.png"/><Relationship Id="rId11" Type="http://schemas.openxmlformats.org/officeDocument/2006/relationships/image" Target="../media/image52.png"/><Relationship Id="rId12" Type="http://schemas.openxmlformats.org/officeDocument/2006/relationships/image" Target="../media/image53.png"/><Relationship Id="rId13" Type="http://schemas.openxmlformats.org/officeDocument/2006/relationships/slideLayout" Target="../slideLayouts/slideLayout2.xml"/>
</Relationships>
</file>

<file path=ppt/slides/_rels/slide25.xml.rels><?xml version="1.0" encoding="UTF-8"?>
<Relationships xmlns="http://schemas.openxmlformats.org/package/2006/relationships"><Relationship Id="rId1" Type="http://schemas.openxmlformats.org/officeDocument/2006/relationships/image" Target="../media/image54.png"/><Relationship Id="rId2" Type="http://schemas.openxmlformats.org/officeDocument/2006/relationships/image" Target="../media/image55.png"/><Relationship Id="rId3" Type="http://schemas.openxmlformats.org/officeDocument/2006/relationships/image" Target="../media/image56.png"/><Relationship Id="rId4" Type="http://schemas.openxmlformats.org/officeDocument/2006/relationships/image" Target="../media/image57.png"/><Relationship Id="rId5" Type="http://schemas.openxmlformats.org/officeDocument/2006/relationships/image" Target="../media/image58.png"/><Relationship Id="rId6" Type="http://schemas.openxmlformats.org/officeDocument/2006/relationships/image" Target="../media/image59.png"/><Relationship Id="rId7" Type="http://schemas.openxmlformats.org/officeDocument/2006/relationships/image" Target="../media/image60.png"/><Relationship Id="rId8" Type="http://schemas.openxmlformats.org/officeDocument/2006/relationships/image" Target="../media/image61.png"/><Relationship Id="rId9" Type="http://schemas.openxmlformats.org/officeDocument/2006/relationships/slideLayout" Target="../slideLayouts/slideLayout2.xml"/>
</Relationships>
</file>

<file path=ppt/slides/_rels/slide26.xml.rels><?xml version="1.0" encoding="UTF-8"?>
<Relationships xmlns="http://schemas.openxmlformats.org/package/2006/relationships"><Relationship Id="rId1" Type="http://schemas.openxmlformats.org/officeDocument/2006/relationships/image" Target="../media/image62.jpeg"/><Relationship Id="rId2" Type="http://schemas.openxmlformats.org/officeDocument/2006/relationships/image" Target="../media/image63.png"/><Relationship Id="rId3" Type="http://schemas.openxmlformats.org/officeDocument/2006/relationships/image" Target="../media/image64.png"/><Relationship Id="rId4" Type="http://schemas.openxmlformats.org/officeDocument/2006/relationships/image" Target="../media/image65.png"/><Relationship Id="rId5" Type="http://schemas.openxmlformats.org/officeDocument/2006/relationships/image" Target="../media/image66.png"/><Relationship Id="rId6" Type="http://schemas.openxmlformats.org/officeDocument/2006/relationships/image" Target="../media/image67.png"/><Relationship Id="rId7" Type="http://schemas.openxmlformats.org/officeDocument/2006/relationships/slideLayout" Target="../slideLayouts/slideLayout2.xml"/>
</Relationships>
</file>

<file path=ppt/slides/_rels/slide27.xml.rels><?xml version="1.0" encoding="UTF-8"?>
<Relationships xmlns="http://schemas.openxmlformats.org/package/2006/relationships"><Relationship Id="rId1" Type="http://schemas.openxmlformats.org/officeDocument/2006/relationships/image" Target="../media/image68.jpeg"/><Relationship Id="rId2" Type="http://schemas.openxmlformats.org/officeDocument/2006/relationships/image" Target="../media/image69.png"/><Relationship Id="rId3" Type="http://schemas.openxmlformats.org/officeDocument/2006/relationships/image" Target="../media/image70.png"/><Relationship Id="rId4" Type="http://schemas.openxmlformats.org/officeDocument/2006/relationships/image" Target="../media/image71.png"/><Relationship Id="rId5" Type="http://schemas.openxmlformats.org/officeDocument/2006/relationships/slideLayout" Target="../slideLayouts/slideLayout2.xml"/>
</Relationships>
</file>

<file path=ppt/slides/_rels/slide28.xml.rels><?xml version="1.0" encoding="UTF-8"?>
<Relationships xmlns="http://schemas.openxmlformats.org/package/2006/relationships"><Relationship Id="rId1" Type="http://schemas.openxmlformats.org/officeDocument/2006/relationships/image" Target="../media/image72.png"/><Relationship Id="rId2" Type="http://schemas.openxmlformats.org/officeDocument/2006/relationships/slideLayout" Target="../slideLayouts/slideLayout2.xml"/>
</Relationships>
</file>

<file path=ppt/slides/_rels/slide29.xml.rels><?xml version="1.0" encoding="UTF-8"?>
<Relationships xmlns="http://schemas.openxmlformats.org/package/2006/relationships"><Relationship Id="rId1" Type="http://schemas.openxmlformats.org/officeDocument/2006/relationships/image" Target="../media/image73.png"/><Relationship Id="rId2" Type="http://schemas.openxmlformats.org/officeDocument/2006/relationships/image" Target="../media/image74.png"/><Relationship Id="rId3" Type="http://schemas.openxmlformats.org/officeDocument/2006/relationships/slideLayout" Target="../slideLayouts/slideLayout2.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15.xml"/>
</Relationships>
</file>

<file path=ppt/slides/_rels/slide30.xml.rels><?xml version="1.0" encoding="UTF-8"?>
<Relationships xmlns="http://schemas.openxmlformats.org/package/2006/relationships"><Relationship Id="rId1" Type="http://schemas.openxmlformats.org/officeDocument/2006/relationships/image" Target="../media/image75.png"/><Relationship Id="rId2" Type="http://schemas.openxmlformats.org/officeDocument/2006/relationships/slideLayout" Target="../slideLayouts/slideLayout2.xml"/>
</Relationships>
</file>

<file path=ppt/slides/_rels/slide31.xml.rels><?xml version="1.0" encoding="UTF-8"?>
<Relationships xmlns="http://schemas.openxmlformats.org/package/2006/relationships"><Relationship Id="rId1" Type="http://schemas.openxmlformats.org/officeDocument/2006/relationships/slideLayout" Target="../slideLayouts/slideLayout15.xml"/>
</Relationships>
</file>

<file path=ppt/slides/_rels/slide32.xml.rels><?xml version="1.0" encoding="UTF-8"?>
<Relationships xmlns="http://schemas.openxmlformats.org/package/2006/relationships"><Relationship Id="rId1" Type="http://schemas.openxmlformats.org/officeDocument/2006/relationships/slideLayout" Target="../slideLayouts/slideLayout15.xml"/>
</Relationships>
</file>

<file path=ppt/slides/_rels/slide33.xml.rels><?xml version="1.0" encoding="UTF-8"?>
<Relationships xmlns="http://schemas.openxmlformats.org/package/2006/relationships"><Relationship Id="rId1" Type="http://schemas.openxmlformats.org/officeDocument/2006/relationships/image" Target="../media/image76.png"/><Relationship Id="rId2" Type="http://schemas.openxmlformats.org/officeDocument/2006/relationships/image" Target="../media/image77.png"/><Relationship Id="rId3" Type="http://schemas.openxmlformats.org/officeDocument/2006/relationships/slideLayout" Target="../slideLayouts/slideLayout2.xml"/>
</Relationships>
</file>

<file path=ppt/slides/_rels/slide34.xml.rels><?xml version="1.0" encoding="UTF-8"?>
<Relationships xmlns="http://schemas.openxmlformats.org/package/2006/relationships"><Relationship Id="rId1" Type="http://schemas.openxmlformats.org/officeDocument/2006/relationships/image" Target="../media/image78.png"/><Relationship Id="rId2" Type="http://schemas.openxmlformats.org/officeDocument/2006/relationships/image" Target="../media/image79.png"/><Relationship Id="rId3" Type="http://schemas.openxmlformats.org/officeDocument/2006/relationships/image" Target="../media/image80.png"/><Relationship Id="rId4" Type="http://schemas.openxmlformats.org/officeDocument/2006/relationships/image" Target="../media/image81.png"/><Relationship Id="rId5" Type="http://schemas.openxmlformats.org/officeDocument/2006/relationships/image" Target="../media/image82.png"/><Relationship Id="rId6" Type="http://schemas.openxmlformats.org/officeDocument/2006/relationships/image" Target="../media/image83.png"/><Relationship Id="rId7" Type="http://schemas.openxmlformats.org/officeDocument/2006/relationships/image" Target="../media/image84.png"/><Relationship Id="rId8" Type="http://schemas.openxmlformats.org/officeDocument/2006/relationships/image" Target="../media/image85.png"/><Relationship Id="rId9" Type="http://schemas.openxmlformats.org/officeDocument/2006/relationships/slideLayout" Target="../slideLayouts/slideLayout15.xml"/>
</Relationships>
</file>

<file path=ppt/slides/_rels/slide35.xml.rels><?xml version="1.0" encoding="UTF-8"?>
<Relationships xmlns="http://schemas.openxmlformats.org/package/2006/relationships"><Relationship Id="rId1" Type="http://schemas.openxmlformats.org/officeDocument/2006/relationships/image" Target="../media/image86.png"/><Relationship Id="rId2" Type="http://schemas.openxmlformats.org/officeDocument/2006/relationships/image" Target="../media/image87.png"/><Relationship Id="rId3" Type="http://schemas.openxmlformats.org/officeDocument/2006/relationships/image" Target="../media/image88.png"/><Relationship Id="rId4" Type="http://schemas.openxmlformats.org/officeDocument/2006/relationships/image" Target="../media/image89.png"/><Relationship Id="rId5" Type="http://schemas.openxmlformats.org/officeDocument/2006/relationships/image" Target="../media/image90.png"/><Relationship Id="rId6" Type="http://schemas.openxmlformats.org/officeDocument/2006/relationships/image" Target="../media/image91.png"/><Relationship Id="rId7" Type="http://schemas.openxmlformats.org/officeDocument/2006/relationships/image" Target="../media/image92.png"/><Relationship Id="rId8" Type="http://schemas.openxmlformats.org/officeDocument/2006/relationships/image" Target="../media/image93.png"/><Relationship Id="rId9" Type="http://schemas.openxmlformats.org/officeDocument/2006/relationships/slideLayout" Target="../slideLayouts/slideLayout15.xml"/>
</Relationships>
</file>

<file path=ppt/slides/_rels/slide36.xml.rels><?xml version="1.0" encoding="UTF-8"?>
<Relationships xmlns="http://schemas.openxmlformats.org/package/2006/relationships"><Relationship Id="rId1" Type="http://schemas.openxmlformats.org/officeDocument/2006/relationships/image" Target="../media/image94.png"/><Relationship Id="rId2" Type="http://schemas.openxmlformats.org/officeDocument/2006/relationships/image" Target="../media/image95.png"/><Relationship Id="rId3" Type="http://schemas.openxmlformats.org/officeDocument/2006/relationships/image" Target="../media/image96.png"/><Relationship Id="rId4" Type="http://schemas.openxmlformats.org/officeDocument/2006/relationships/image" Target="../media/image97.png"/><Relationship Id="rId5" Type="http://schemas.openxmlformats.org/officeDocument/2006/relationships/image" Target="../media/image98.png"/><Relationship Id="rId6" Type="http://schemas.openxmlformats.org/officeDocument/2006/relationships/image" Target="../media/image99.png"/><Relationship Id="rId7" Type="http://schemas.openxmlformats.org/officeDocument/2006/relationships/image" Target="../media/image100.png"/><Relationship Id="rId8" Type="http://schemas.openxmlformats.org/officeDocument/2006/relationships/image" Target="../media/image101.png"/><Relationship Id="rId9" Type="http://schemas.openxmlformats.org/officeDocument/2006/relationships/slideLayout" Target="../slideLayouts/slideLayout15.xml"/>
</Relationships>
</file>

<file path=ppt/slides/_rels/slide37.xml.rels><?xml version="1.0" encoding="UTF-8"?>
<Relationships xmlns="http://schemas.openxmlformats.org/package/2006/relationships"><Relationship Id="rId1" Type="http://schemas.openxmlformats.org/officeDocument/2006/relationships/image" Target="../media/image102.png"/><Relationship Id="rId2" Type="http://schemas.openxmlformats.org/officeDocument/2006/relationships/image" Target="../media/image103.png"/><Relationship Id="rId3" Type="http://schemas.openxmlformats.org/officeDocument/2006/relationships/image" Target="../media/image104.png"/><Relationship Id="rId4" Type="http://schemas.openxmlformats.org/officeDocument/2006/relationships/image" Target="../media/image105.png"/><Relationship Id="rId5" Type="http://schemas.openxmlformats.org/officeDocument/2006/relationships/image" Target="../media/image106.png"/><Relationship Id="rId6" Type="http://schemas.openxmlformats.org/officeDocument/2006/relationships/image" Target="../media/image107.png"/><Relationship Id="rId7" Type="http://schemas.openxmlformats.org/officeDocument/2006/relationships/image" Target="../media/image108.png"/><Relationship Id="rId8" Type="http://schemas.openxmlformats.org/officeDocument/2006/relationships/image" Target="../media/image109.png"/><Relationship Id="rId9" Type="http://schemas.openxmlformats.org/officeDocument/2006/relationships/slideLayout" Target="../slideLayouts/slideLayout15.xml"/>
</Relationships>
</file>

<file path=ppt/slides/_rels/slide38.xml.rels><?xml version="1.0" encoding="UTF-8"?>
<Relationships xmlns="http://schemas.openxmlformats.org/package/2006/relationships"><Relationship Id="rId1" Type="http://schemas.openxmlformats.org/officeDocument/2006/relationships/image" Target="../media/image110.png"/><Relationship Id="rId2" Type="http://schemas.openxmlformats.org/officeDocument/2006/relationships/image" Target="../media/image111.png"/><Relationship Id="rId3" Type="http://schemas.openxmlformats.org/officeDocument/2006/relationships/image" Target="../media/image112.png"/><Relationship Id="rId4" Type="http://schemas.openxmlformats.org/officeDocument/2006/relationships/image" Target="../media/image113.png"/><Relationship Id="rId5" Type="http://schemas.openxmlformats.org/officeDocument/2006/relationships/image" Target="../media/image114.png"/><Relationship Id="rId6" Type="http://schemas.openxmlformats.org/officeDocument/2006/relationships/slideLayout" Target="../slideLayouts/slideLayout15.xml"/>
</Relationships>
</file>

<file path=ppt/slides/_rels/slide39.xml.rels><?xml version="1.0" encoding="UTF-8"?>
<Relationships xmlns="http://schemas.openxmlformats.org/package/2006/relationships"><Relationship Id="rId1" Type="http://schemas.openxmlformats.org/officeDocument/2006/relationships/slideLayout" Target="../slideLayouts/slideLayout15.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27.xml"/>
</Relationships>
</file>

<file path=ppt/slides/_rels/slide40.xml.rels><?xml version="1.0" encoding="UTF-8"?>
<Relationships xmlns="http://schemas.openxmlformats.org/package/2006/relationships"><Relationship Id="rId1" Type="http://schemas.openxmlformats.org/officeDocument/2006/relationships/image" Target="../media/image115.png"/><Relationship Id="rId2" Type="http://schemas.openxmlformats.org/officeDocument/2006/relationships/slideLayout" Target="../slideLayouts/slideLayout15.xml"/>
</Relationships>
</file>

<file path=ppt/slides/_rels/slide5.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slideLayout" Target="../slideLayouts/slideLayout27.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27.xml"/>
</Relationships>
</file>

<file path=ppt/slides/_rels/slide7.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5.png"/><Relationship Id="rId6" Type="http://schemas.openxmlformats.org/officeDocument/2006/relationships/slideLayout" Target="../slideLayouts/slideLayout27.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2.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1dfdc"/>
        </a:solidFill>
      </p:bgPr>
    </p:bg>
    <p:spTree>
      <p:nvGrpSpPr>
        <p:cNvPr id="1" name=""/>
        <p:cNvGrpSpPr/>
        <p:nvPr/>
      </p:nvGrpSpPr>
      <p:grpSpPr>
        <a:xfrm>
          <a:off x="0" y="0"/>
          <a:ext cx="0" cy="0"/>
          <a:chOff x="0" y="0"/>
          <a:chExt cx="0" cy="0"/>
        </a:xfrm>
      </p:grpSpPr>
      <p:sp>
        <p:nvSpPr>
          <p:cNvPr id="111" name="TextShape 1"/>
          <p:cNvSpPr txBox="1"/>
          <p:nvPr/>
        </p:nvSpPr>
        <p:spPr>
          <a:xfrm>
            <a:off x="6553080" y="6245280"/>
            <a:ext cx="2133360" cy="288360"/>
          </a:xfrm>
          <a:prstGeom prst="rect">
            <a:avLst/>
          </a:prstGeom>
          <a:noFill/>
          <a:ln>
            <a:noFill/>
          </a:ln>
        </p:spPr>
        <p:txBody>
          <a:bodyPr lIns="45720" rIns="45720" tIns="45000" bIns="45000"/>
          <a:p>
            <a:endParaRPr b="0" lang="en-IN" sz="2400" spc="-1" strike="noStrike">
              <a:solidFill>
                <a:srgbClr val="000000"/>
              </a:solidFill>
              <a:uFill>
                <a:solidFill>
                  <a:srgbClr val="ffffff"/>
                </a:solidFill>
              </a:uFill>
              <a:latin typeface="Times New Roman"/>
            </a:endParaRPr>
          </a:p>
        </p:txBody>
      </p:sp>
      <p:sp>
        <p:nvSpPr>
          <p:cNvPr id="112" name="TextShape 2"/>
          <p:cNvSpPr txBox="1"/>
          <p:nvPr/>
        </p:nvSpPr>
        <p:spPr>
          <a:xfrm>
            <a:off x="685800" y="489960"/>
            <a:ext cx="7772040" cy="1469520"/>
          </a:xfrm>
          <a:prstGeom prst="rect">
            <a:avLst/>
          </a:prstGeom>
          <a:noFill/>
          <a:ln w="12600">
            <a:noFill/>
          </a:ln>
        </p:spPr>
        <p:txBody>
          <a:bodyPr lIns="45720" rIns="45720" tIns="45000" bIns="45000" anchor="ctr"/>
          <a:p>
            <a:pPr algn="ctr">
              <a:lnSpc>
                <a:spcPct val="100000"/>
              </a:lnSpc>
            </a:pPr>
            <a:r>
              <a:rPr b="0" lang="en-IN" sz="2770" spc="-1" strike="noStrike">
                <a:solidFill>
                  <a:srgbClr val="0a050d"/>
                </a:solidFill>
                <a:uFill>
                  <a:solidFill>
                    <a:srgbClr val="ffffff"/>
                  </a:solidFill>
                </a:uFill>
                <a:latin typeface="Chalkduster"/>
                <a:ea typeface="Chalkduster"/>
              </a:rPr>
              <a:t>Saliency Filters: Contrast Based Filtering for Salient Region Detection </a:t>
            </a:r>
            <a:endParaRPr b="0" lang="en-IN" sz="1800" spc="-1" strike="noStrike">
              <a:solidFill>
                <a:srgbClr val="000000"/>
              </a:solidFill>
              <a:uFill>
                <a:solidFill>
                  <a:srgbClr val="ffffff"/>
                </a:solidFill>
              </a:uFill>
              <a:latin typeface="Arial"/>
            </a:endParaRPr>
          </a:p>
        </p:txBody>
      </p:sp>
      <p:sp>
        <p:nvSpPr>
          <p:cNvPr id="113" name="CustomShape 3"/>
          <p:cNvSpPr/>
          <p:nvPr/>
        </p:nvSpPr>
        <p:spPr>
          <a:xfrm>
            <a:off x="523440" y="5186880"/>
            <a:ext cx="7905960" cy="570600"/>
          </a:xfrm>
          <a:prstGeom prst="rect">
            <a:avLst/>
          </a:prstGeom>
          <a:gradFill>
            <a:gsLst>
              <a:gs pos="0">
                <a:schemeClr val="accent4">
                  <a:lumOff val="28974"/>
                </a:schemeClr>
              </a:gs>
              <a:gs pos="35000">
                <a:srgbClr val="cfcfcf"/>
              </a:gs>
              <a:gs pos="100000">
                <a:schemeClr val="accent4">
                  <a:lumOff val="48879"/>
                </a:schemeClr>
              </a:gs>
            </a:gsLst>
            <a:lin ang="16200000"/>
          </a:gradFill>
          <a:ln>
            <a:solidFill>
              <a:srgbClr val="000000"/>
            </a:solidFill>
          </a:ln>
          <a:effectLst>
            <a:outerShdw algn="b" blurRad="38100" dir="5400000" dist="20000" kx="0" ky="0" rotWithShape="0" sx="100000" sy="100000">
              <a:srgbClr val="000000">
                <a:alpha val="38000"/>
              </a:srgbClr>
            </a:outerShdw>
          </a:effectLst>
        </p:spPr>
        <p:style>
          <a:lnRef idx="0"/>
          <a:fillRef idx="0"/>
          <a:effectRef idx="0"/>
          <a:fontRef idx="minor"/>
        </p:style>
      </p:sp>
      <p:sp>
        <p:nvSpPr>
          <p:cNvPr id="114" name="CustomShape 4"/>
          <p:cNvSpPr/>
          <p:nvPr/>
        </p:nvSpPr>
        <p:spPr>
          <a:xfrm>
            <a:off x="606240" y="5277240"/>
            <a:ext cx="7931160" cy="364680"/>
          </a:xfrm>
          <a:prstGeom prst="rect">
            <a:avLst/>
          </a:prstGeom>
          <a:noFill/>
          <a:ln w="12600">
            <a:noFill/>
          </a:ln>
        </p:spPr>
        <p:style>
          <a:lnRef idx="0"/>
          <a:fillRef idx="0"/>
          <a:effectRef idx="0"/>
          <a:fontRef idx="minor"/>
        </p:style>
        <p:txBody>
          <a:bodyPr lIns="45720" rIns="45720" tIns="45000" bIns="45000"/>
          <a:p>
            <a:pPr>
              <a:lnSpc>
                <a:spcPct val="100000"/>
              </a:lnSpc>
            </a:pPr>
            <a:r>
              <a:rPr b="0" lang="en-IN" sz="1800" spc="-1" strike="noStrike">
                <a:solidFill>
                  <a:srgbClr val="0a050d"/>
                </a:solidFill>
                <a:uFill>
                  <a:solidFill>
                    <a:srgbClr val="ffffff"/>
                  </a:solidFill>
                </a:uFill>
                <a:latin typeface="Geneva"/>
                <a:ea typeface="Geneva"/>
              </a:rPr>
              <a:t>Students: Ujjwal Tiwari | Harshit Kumar Sankhla | Udit Singh Parihar</a:t>
            </a:r>
            <a:endParaRPr b="0" lang="en-IN" sz="1800" spc="-1" strike="noStrike">
              <a:solidFill>
                <a:srgbClr val="000000"/>
              </a:solidFill>
              <a:uFill>
                <a:solidFill>
                  <a:srgbClr val="ffffff"/>
                </a:solidFill>
              </a:uFill>
              <a:latin typeface="Arial"/>
            </a:endParaRPr>
          </a:p>
        </p:txBody>
      </p:sp>
      <p:sp>
        <p:nvSpPr>
          <p:cNvPr id="115" name="CustomShape 5"/>
          <p:cNvSpPr/>
          <p:nvPr/>
        </p:nvSpPr>
        <p:spPr>
          <a:xfrm>
            <a:off x="2209680" y="2442600"/>
            <a:ext cx="4723920" cy="2421360"/>
          </a:xfrm>
          <a:prstGeom prst="rect">
            <a:avLst/>
          </a:prstGeom>
          <a:noFill/>
          <a:ln w="12600">
            <a:noFill/>
          </a:ln>
        </p:spPr>
        <p:style>
          <a:lnRef idx="0"/>
          <a:fillRef idx="0"/>
          <a:effectRef idx="0"/>
          <a:fontRef idx="minor"/>
        </p:style>
        <p:txBody>
          <a:bodyPr lIns="45720" rIns="45720" tIns="45000" bIns="45000"/>
          <a:p>
            <a:pPr>
              <a:lnSpc>
                <a:spcPct val="150000"/>
              </a:lnSpc>
            </a:pPr>
            <a:r>
              <a:rPr b="0" lang="en-IN" sz="1800" spc="-1" strike="noStrike">
                <a:solidFill>
                  <a:srgbClr val="0a050d"/>
                </a:solidFill>
                <a:uFill>
                  <a:solidFill>
                    <a:srgbClr val="ffffff"/>
                  </a:solidFill>
                </a:uFill>
                <a:latin typeface="Geneva"/>
                <a:ea typeface="Geneva"/>
              </a:rPr>
              <a:t>Course : Computer Vision (CSE 578)</a:t>
            </a:r>
            <a:endParaRPr b="0" lang="en-IN" sz="1800" spc="-1" strike="noStrike">
              <a:solidFill>
                <a:srgbClr val="000000"/>
              </a:solidFill>
              <a:uFill>
                <a:solidFill>
                  <a:srgbClr val="ffffff"/>
                </a:solidFill>
              </a:uFill>
              <a:latin typeface="Arial"/>
            </a:endParaRPr>
          </a:p>
          <a:p>
            <a:pPr>
              <a:lnSpc>
                <a:spcPct val="150000"/>
              </a:lnSpc>
            </a:pPr>
            <a:r>
              <a:rPr b="0" lang="en-IN" sz="1800" spc="-1" strike="noStrike">
                <a:solidFill>
                  <a:srgbClr val="0a050d"/>
                </a:solidFill>
                <a:uFill>
                  <a:solidFill>
                    <a:srgbClr val="ffffff"/>
                  </a:solidFill>
                </a:uFill>
                <a:latin typeface="Geneva"/>
                <a:ea typeface="Geneva"/>
              </a:rPr>
              <a:t>Prof. Anoop Namboodiri</a:t>
            </a:r>
            <a:endParaRPr b="0" lang="en-IN" sz="1800" spc="-1" strike="noStrike">
              <a:solidFill>
                <a:srgbClr val="000000"/>
              </a:solidFill>
              <a:uFill>
                <a:solidFill>
                  <a:srgbClr val="ffffff"/>
                </a:solidFill>
              </a:uFill>
              <a:latin typeface="Arial"/>
            </a:endParaRPr>
          </a:p>
          <a:p>
            <a:pPr>
              <a:lnSpc>
                <a:spcPct val="150000"/>
              </a:lnSpc>
            </a:pPr>
            <a:r>
              <a:rPr b="0" lang="en-IN" sz="1800" spc="-1" strike="noStrike">
                <a:solidFill>
                  <a:srgbClr val="0a050d"/>
                </a:solidFill>
                <a:uFill>
                  <a:solidFill>
                    <a:srgbClr val="ffffff"/>
                  </a:solidFill>
                </a:uFill>
                <a:latin typeface="Geneva"/>
                <a:ea typeface="Geneva"/>
              </a:rPr>
              <a:t>Prof. Avinash Sharma</a:t>
            </a:r>
            <a:endParaRPr b="0" lang="en-IN" sz="1800" spc="-1" strike="noStrike">
              <a:solidFill>
                <a:srgbClr val="000000"/>
              </a:solidFill>
              <a:uFill>
                <a:solidFill>
                  <a:srgbClr val="ffffff"/>
                </a:solidFill>
              </a:uFill>
              <a:latin typeface="Arial"/>
            </a:endParaRPr>
          </a:p>
          <a:p>
            <a:pPr>
              <a:lnSpc>
                <a:spcPct val="150000"/>
              </a:lnSpc>
            </a:pPr>
            <a:r>
              <a:rPr b="0" lang="en-IN" sz="1800" spc="-1" strike="noStrike">
                <a:solidFill>
                  <a:srgbClr val="0a050d"/>
                </a:solidFill>
                <a:uFill>
                  <a:solidFill>
                    <a:srgbClr val="ffffff"/>
                  </a:solidFill>
                </a:uFill>
                <a:latin typeface="Geneva"/>
                <a:ea typeface="Geneva"/>
              </a:rPr>
              <a:t>Centre for Visual Information Technology</a:t>
            </a:r>
            <a:endParaRPr b="0" lang="en-IN" sz="1800" spc="-1" strike="noStrike">
              <a:solidFill>
                <a:srgbClr val="000000"/>
              </a:solidFill>
              <a:uFill>
                <a:solidFill>
                  <a:srgbClr val="ffffff"/>
                </a:solidFill>
              </a:uFill>
              <a:latin typeface="Arial"/>
            </a:endParaRPr>
          </a:p>
          <a:p>
            <a:pPr>
              <a:lnSpc>
                <a:spcPct val="150000"/>
              </a:lnSpc>
            </a:pPr>
            <a:r>
              <a:rPr b="0" lang="en-IN" sz="1800" spc="-1" strike="noStrike">
                <a:solidFill>
                  <a:srgbClr val="0a050d"/>
                </a:solidFill>
                <a:uFill>
                  <a:solidFill>
                    <a:srgbClr val="ffffff"/>
                  </a:solidFill>
                </a:uFill>
                <a:latin typeface="Geneva"/>
                <a:ea typeface="Geneva"/>
              </a:rPr>
              <a:t>IIIT Hyderabad, Spring 2019</a:t>
            </a:r>
            <a:endParaRPr b="0" lang="en-IN" sz="1800" spc="-1" strike="noStrike">
              <a:solidFill>
                <a:srgbClr val="000000"/>
              </a:solidFill>
              <a:uFill>
                <a:solidFill>
                  <a:srgbClr val="ffffff"/>
                </a:solidFill>
              </a:uFill>
              <a:latin typeface="Arial"/>
            </a:endParaRPr>
          </a:p>
        </p:txBody>
      </p:sp>
    </p:spTree>
  </p:cSld>
  <p:timing>
    <p:tnLst>
      <p:par>
        <p:cTn id="1" dur="indefinite" restart="never" nodeType="tmRoot">
          <p:childTnLst>
            <p:seq>
              <p:cTn id="2" nodeType="mainSeq"/>
              <p:prevCondLst>
                <p:cond delay="0" evt="onPrev">
                  <p:tgtEl>
                    <p:sldTgt/>
                  </p:tgtEl>
                </p:cond>
              </p:prevCondLst>
              <p:nextCondLst>
                <p:cond delay="0" evt="onNext">
                  <p:tgtEl>
                    <p:sldTgt/>
                  </p:tgtEl>
                </p:cond>
              </p:nextCondLst>
            </p:seq>
          </p:childTnLst>
        </p:cTn>
      </p:par>
    </p:tnLst>
  </p:timing>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1dfdc"/>
        </a:solidFill>
      </p:bgPr>
    </p:bg>
    <p:spTree>
      <p:nvGrpSpPr>
        <p:cNvPr id="1" name=""/>
        <p:cNvGrpSpPr/>
        <p:nvPr/>
      </p:nvGrpSpPr>
      <p:grpSpPr>
        <a:xfrm>
          <a:off x="0" y="0"/>
          <a:ext cx="0" cy="0"/>
          <a:chOff x="0" y="0"/>
          <a:chExt cx="0" cy="0"/>
        </a:xfrm>
      </p:grpSpPr>
      <p:sp>
        <p:nvSpPr>
          <p:cNvPr id="160" name="TextShape 1"/>
          <p:cNvSpPr txBox="1"/>
          <p:nvPr/>
        </p:nvSpPr>
        <p:spPr>
          <a:xfrm>
            <a:off x="6553080" y="6245280"/>
            <a:ext cx="2133360" cy="288360"/>
          </a:xfrm>
          <a:prstGeom prst="rect">
            <a:avLst/>
          </a:prstGeom>
          <a:noFill/>
          <a:ln>
            <a:noFill/>
          </a:ln>
        </p:spPr>
        <p:txBody>
          <a:bodyPr lIns="45720" rIns="45720" tIns="45000" bIns="45000"/>
          <a:p>
            <a:endParaRPr b="0" lang="en-IN" sz="2400" spc="-1" strike="noStrike">
              <a:solidFill>
                <a:srgbClr val="000000"/>
              </a:solidFill>
              <a:uFill>
                <a:solidFill>
                  <a:srgbClr val="ffffff"/>
                </a:solidFill>
              </a:uFill>
              <a:latin typeface="Times New Roman"/>
            </a:endParaRPr>
          </a:p>
        </p:txBody>
      </p:sp>
      <p:sp>
        <p:nvSpPr>
          <p:cNvPr id="161" name="TextShape 2"/>
          <p:cNvSpPr txBox="1"/>
          <p:nvPr/>
        </p:nvSpPr>
        <p:spPr>
          <a:xfrm>
            <a:off x="180720" y="2598840"/>
            <a:ext cx="8782560" cy="2942280"/>
          </a:xfrm>
          <a:prstGeom prst="rect">
            <a:avLst/>
          </a:prstGeom>
          <a:noFill/>
          <a:ln w="12600">
            <a:noFill/>
          </a:ln>
        </p:spPr>
        <p:txBody>
          <a:bodyPr lIns="45720" rIns="45720" tIns="45000" bIns="45000"/>
          <a:p>
            <a:pPr marL="280800" indent="-280440" algn="just">
              <a:lnSpc>
                <a:spcPct val="120000"/>
              </a:lnSpc>
              <a:buClr>
                <a:srgbClr val="08080f"/>
              </a:buClr>
              <a:buFont typeface="StarSymbol"/>
              <a:buAutoNum type="arabicPeriod"/>
            </a:pPr>
            <a:r>
              <a:rPr b="0" lang="en-IN" sz="2100" spc="-1" strike="noStrike">
                <a:solidFill>
                  <a:srgbClr val="08080f"/>
                </a:solidFill>
                <a:uFill>
                  <a:solidFill>
                    <a:srgbClr val="ffffff"/>
                  </a:solidFill>
                </a:uFill>
                <a:latin typeface="Hoefler Text"/>
                <a:ea typeface="Hoefler Text"/>
              </a:rPr>
              <a:t>Local and global contrast are handled by these measures in a unique way.</a:t>
            </a:r>
            <a:endParaRPr b="0" lang="en-IN" sz="3200" spc="-1" strike="noStrike">
              <a:solidFill>
                <a:srgbClr val="000000"/>
              </a:solidFill>
              <a:uFill>
                <a:solidFill>
                  <a:srgbClr val="ffffff"/>
                </a:solidFill>
              </a:uFill>
              <a:latin typeface="Arial"/>
            </a:endParaRPr>
          </a:p>
          <a:p>
            <a:pPr marL="280800" indent="-280440" algn="just">
              <a:lnSpc>
                <a:spcPct val="120000"/>
              </a:lnSpc>
              <a:buClr>
                <a:srgbClr val="08080f"/>
              </a:buClr>
              <a:buFont typeface="StarSymbol"/>
              <a:buAutoNum type="arabicPeriod"/>
            </a:pPr>
            <a:r>
              <a:rPr b="0" lang="en-IN" sz="2100" spc="-1" strike="noStrike">
                <a:solidFill>
                  <a:srgbClr val="08080f"/>
                </a:solidFill>
                <a:uFill>
                  <a:solidFill>
                    <a:srgbClr val="ffffff"/>
                  </a:solidFill>
                </a:uFill>
                <a:latin typeface="Hoefler Text"/>
                <a:ea typeface="Hoefler Text"/>
              </a:rPr>
              <a:t>Formulation of these measures as single high dimensional Gaussian filtering framework accounts for a highly efficient implementation with linear complexity O(N).</a:t>
            </a:r>
            <a:endParaRPr b="0" lang="en-IN" sz="3200" spc="-1" strike="noStrike">
              <a:solidFill>
                <a:srgbClr val="000000"/>
              </a:solidFill>
              <a:uFill>
                <a:solidFill>
                  <a:srgbClr val="ffffff"/>
                </a:solidFill>
              </a:uFill>
              <a:latin typeface="Arial"/>
            </a:endParaRPr>
          </a:p>
        </p:txBody>
      </p:sp>
      <p:sp>
        <p:nvSpPr>
          <p:cNvPr id="162" name="TextShape 3"/>
          <p:cNvSpPr txBox="1"/>
          <p:nvPr/>
        </p:nvSpPr>
        <p:spPr>
          <a:xfrm>
            <a:off x="457200" y="0"/>
            <a:ext cx="8254800" cy="1269720"/>
          </a:xfrm>
          <a:prstGeom prst="rect">
            <a:avLst/>
          </a:prstGeom>
          <a:noFill/>
          <a:ln w="12600">
            <a:noFill/>
          </a:ln>
        </p:spPr>
        <p:txBody>
          <a:bodyPr lIns="45720" rIns="45720" tIns="45000" bIns="45000" anchor="ctr"/>
          <a:p>
            <a:pPr algn="ctr">
              <a:lnSpc>
                <a:spcPct val="100000"/>
              </a:lnSpc>
            </a:pPr>
            <a:r>
              <a:rPr b="0" lang="en-IN" sz="3200" spc="-1" strike="noStrike">
                <a:solidFill>
                  <a:srgbClr val="090912"/>
                </a:solidFill>
                <a:uFill>
                  <a:solidFill>
                    <a:srgbClr val="ffffff"/>
                  </a:solidFill>
                </a:uFill>
                <a:latin typeface="Chalkduster"/>
                <a:ea typeface="Chalkduster"/>
              </a:rPr>
              <a:t>Contributions of the Paper</a:t>
            </a:r>
            <a:endParaRPr b="0" lang="en-IN" sz="1800" spc="-1" strike="noStrike">
              <a:solidFill>
                <a:srgbClr val="000000"/>
              </a:solidFill>
              <a:uFill>
                <a:solidFill>
                  <a:srgbClr val="ffffff"/>
                </a:solidFill>
              </a:uFill>
              <a:latin typeface="Arial"/>
            </a:endParaRPr>
          </a:p>
        </p:txBody>
      </p:sp>
      <p:sp>
        <p:nvSpPr>
          <p:cNvPr id="163" name="CustomShape 4"/>
          <p:cNvSpPr/>
          <p:nvPr/>
        </p:nvSpPr>
        <p:spPr>
          <a:xfrm>
            <a:off x="1063440" y="1638360"/>
            <a:ext cx="7042320" cy="591480"/>
          </a:xfrm>
          <a:prstGeom prst="rect">
            <a:avLst/>
          </a:prstGeom>
          <a:solidFill>
            <a:schemeClr val="accent3">
              <a:lumOff val="44000"/>
            </a:schemeClr>
          </a:solidFill>
          <a:ln w="25560">
            <a:solidFill>
              <a:schemeClr val="accent1"/>
            </a:solidFill>
            <a:bevel/>
          </a:ln>
          <a:effectLst>
            <a:outerShdw algn="b" blurRad="190500" dir="5400000" dist="8455" kx="0" ky="0" rotWithShape="0" sx="100000" sy="100000">
              <a:srgbClr val="000000"/>
            </a:outerShdw>
          </a:effectLst>
        </p:spPr>
        <p:style>
          <a:lnRef idx="0"/>
          <a:fillRef idx="0"/>
          <a:effectRef idx="0"/>
          <a:fontRef idx="minor"/>
        </p:style>
      </p:sp>
      <p:sp>
        <p:nvSpPr>
          <p:cNvPr id="164" name="CustomShape 5"/>
          <p:cNvSpPr/>
          <p:nvPr/>
        </p:nvSpPr>
        <p:spPr>
          <a:xfrm>
            <a:off x="1102680" y="1748880"/>
            <a:ext cx="6938280" cy="638280"/>
          </a:xfrm>
          <a:prstGeom prst="rect">
            <a:avLst/>
          </a:prstGeom>
          <a:noFill/>
          <a:ln w="12600">
            <a:noFill/>
          </a:ln>
        </p:spPr>
        <p:style>
          <a:lnRef idx="0"/>
          <a:fillRef idx="0"/>
          <a:effectRef idx="0"/>
          <a:fontRef idx="minor"/>
        </p:style>
        <p:txBody>
          <a:bodyPr lIns="45720" rIns="45720" tIns="45000" bIns="45000"/>
          <a:p>
            <a:pPr algn="ctr">
              <a:lnSpc>
                <a:spcPct val="100000"/>
              </a:lnSpc>
            </a:pPr>
            <a:r>
              <a:rPr b="0" i="1" lang="en-IN" sz="1800" spc="-1" strike="noStrike">
                <a:solidFill>
                  <a:srgbClr val="000000"/>
                </a:solidFill>
                <a:uFill>
                  <a:solidFill>
                    <a:srgbClr val="ffffff"/>
                  </a:solidFill>
                </a:uFill>
                <a:latin typeface="Hoefler Text"/>
                <a:ea typeface="Hoefler Text"/>
              </a:rPr>
              <a:t>Contribution 2 : Modelling the problem to optimise time complexity </a:t>
            </a:r>
            <a:endParaRPr b="0" lang="en-IN" sz="1800" spc="-1" strike="noStrike">
              <a:solidFill>
                <a:srgbClr val="000000"/>
              </a:solidFill>
              <a:uFill>
                <a:solidFill>
                  <a:srgbClr val="ffffff"/>
                </a:solidFill>
              </a:uFill>
              <a:latin typeface="Arial"/>
            </a:endParaRPr>
          </a:p>
        </p:txBody>
      </p:sp>
    </p:spTree>
  </p:cSld>
  <p:timing>
    <p:tnLst>
      <p:par>
        <p:cTn id="19" dur="indefinite" restart="never" nodeType="tmRoot">
          <p:childTnLst>
            <p:seq>
              <p:cTn id="20" nodeType="mainSeq"/>
              <p:prevCondLst>
                <p:cond delay="0" evt="onPrev">
                  <p:tgtEl>
                    <p:sldTgt/>
                  </p:tgtEl>
                </p:cond>
              </p:prevCondLst>
              <p:nextCondLst>
                <p:cond delay="0" evt="onNext">
                  <p:tgtEl>
                    <p:sldTgt/>
                  </p:tgtEl>
                </p:cond>
              </p:nextCondLst>
            </p:seq>
          </p:childTnLst>
        </p:cTn>
      </p:par>
    </p:tnLst>
  </p:timing>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1dfdc"/>
        </a:solidFill>
      </p:bgPr>
    </p:bg>
    <p:spTree>
      <p:nvGrpSpPr>
        <p:cNvPr id="1" name=""/>
        <p:cNvGrpSpPr/>
        <p:nvPr/>
      </p:nvGrpSpPr>
      <p:grpSpPr>
        <a:xfrm>
          <a:off x="0" y="0"/>
          <a:ext cx="0" cy="0"/>
          <a:chOff x="0" y="0"/>
          <a:chExt cx="0" cy="0"/>
        </a:xfrm>
      </p:grpSpPr>
      <p:sp>
        <p:nvSpPr>
          <p:cNvPr id="165" name="TextShape 1"/>
          <p:cNvSpPr txBox="1"/>
          <p:nvPr/>
        </p:nvSpPr>
        <p:spPr>
          <a:xfrm>
            <a:off x="6553080" y="6245280"/>
            <a:ext cx="2133360" cy="288360"/>
          </a:xfrm>
          <a:prstGeom prst="rect">
            <a:avLst/>
          </a:prstGeom>
          <a:noFill/>
          <a:ln>
            <a:noFill/>
          </a:ln>
        </p:spPr>
        <p:txBody>
          <a:bodyPr lIns="45720" rIns="45720" tIns="45000" bIns="45000"/>
          <a:p>
            <a:endParaRPr b="0" lang="en-IN" sz="2400" spc="-1" strike="noStrike">
              <a:solidFill>
                <a:srgbClr val="000000"/>
              </a:solidFill>
              <a:uFill>
                <a:solidFill>
                  <a:srgbClr val="ffffff"/>
                </a:solidFill>
              </a:uFill>
              <a:latin typeface="Times New Roman"/>
            </a:endParaRPr>
          </a:p>
        </p:txBody>
      </p:sp>
      <p:pic>
        <p:nvPicPr>
          <p:cNvPr id="166" name="Screen Shot 2019-02-13 at 2.50.15 pm.png" descr=""/>
          <p:cNvPicPr/>
          <p:nvPr/>
        </p:nvPicPr>
        <p:blipFill>
          <a:blip r:embed="rId1"/>
          <a:stretch/>
        </p:blipFill>
        <p:spPr>
          <a:xfrm>
            <a:off x="686880" y="2821680"/>
            <a:ext cx="7769880" cy="1214280"/>
          </a:xfrm>
          <a:prstGeom prst="rect">
            <a:avLst/>
          </a:prstGeom>
          <a:ln w="12600">
            <a:noFill/>
          </a:ln>
        </p:spPr>
      </p:pic>
      <p:sp>
        <p:nvSpPr>
          <p:cNvPr id="167" name="TextShape 2"/>
          <p:cNvSpPr txBox="1"/>
          <p:nvPr/>
        </p:nvSpPr>
        <p:spPr>
          <a:xfrm>
            <a:off x="457200" y="0"/>
            <a:ext cx="8254800" cy="1269720"/>
          </a:xfrm>
          <a:prstGeom prst="rect">
            <a:avLst/>
          </a:prstGeom>
          <a:noFill/>
          <a:ln w="12600">
            <a:noFill/>
          </a:ln>
        </p:spPr>
        <p:txBody>
          <a:bodyPr lIns="45720" rIns="45720" tIns="45000" bIns="45000" anchor="ctr"/>
          <a:p>
            <a:pPr algn="ctr">
              <a:lnSpc>
                <a:spcPct val="100000"/>
              </a:lnSpc>
            </a:pPr>
            <a:r>
              <a:rPr b="0" lang="en-IN" sz="3200" spc="-1" strike="noStrike">
                <a:solidFill>
                  <a:srgbClr val="080511"/>
                </a:solidFill>
                <a:uFill>
                  <a:solidFill>
                    <a:srgbClr val="ffffff"/>
                  </a:solidFill>
                </a:uFill>
                <a:latin typeface="Chalkduster"/>
                <a:ea typeface="Chalkduster"/>
              </a:rPr>
              <a:t>Detailed Approach</a:t>
            </a:r>
            <a:endParaRPr b="0" lang="en-IN" sz="1800" spc="-1" strike="noStrike">
              <a:solidFill>
                <a:srgbClr val="000000"/>
              </a:solidFill>
              <a:uFill>
                <a:solidFill>
                  <a:srgbClr val="ffffff"/>
                </a:solidFill>
              </a:uFill>
              <a:latin typeface="Arial"/>
            </a:endParaRPr>
          </a:p>
        </p:txBody>
      </p:sp>
    </p:spTree>
  </p:cSld>
  <p:timing>
    <p:tnLst>
      <p:par>
        <p:cTn id="21" dur="indefinite" restart="never" nodeType="tmRoot">
          <p:childTnLst>
            <p:seq>
              <p:cTn id="22" nodeType="mainSeq"/>
              <p:prevCondLst>
                <p:cond delay="0" evt="onPrev">
                  <p:tgtEl>
                    <p:sldTgt/>
                  </p:tgtEl>
                </p:cond>
              </p:prevCondLst>
              <p:nextCondLst>
                <p:cond delay="0" evt="onNext">
                  <p:tgtEl>
                    <p:sldTgt/>
                  </p:tgtEl>
                </p:cond>
              </p:nextCondLst>
            </p:seq>
          </p:childTnLst>
        </p:cTn>
      </p:par>
    </p:tnLst>
  </p:timing>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1dfdc"/>
        </a:solidFill>
      </p:bgPr>
    </p:bg>
    <p:spTree>
      <p:nvGrpSpPr>
        <p:cNvPr id="1" name=""/>
        <p:cNvGrpSpPr/>
        <p:nvPr/>
      </p:nvGrpSpPr>
      <p:grpSpPr>
        <a:xfrm>
          <a:off x="0" y="0"/>
          <a:ext cx="0" cy="0"/>
          <a:chOff x="0" y="0"/>
          <a:chExt cx="0" cy="0"/>
        </a:xfrm>
      </p:grpSpPr>
      <p:sp>
        <p:nvSpPr>
          <p:cNvPr id="168" name="TextShape 1"/>
          <p:cNvSpPr txBox="1"/>
          <p:nvPr/>
        </p:nvSpPr>
        <p:spPr>
          <a:xfrm>
            <a:off x="6553080" y="6245280"/>
            <a:ext cx="2133360" cy="288360"/>
          </a:xfrm>
          <a:prstGeom prst="rect">
            <a:avLst/>
          </a:prstGeom>
          <a:noFill/>
          <a:ln>
            <a:noFill/>
          </a:ln>
        </p:spPr>
        <p:txBody>
          <a:bodyPr lIns="45720" rIns="45720" tIns="45000" bIns="45000"/>
          <a:p>
            <a:endParaRPr b="0" lang="en-IN" sz="2400" spc="-1" strike="noStrike">
              <a:solidFill>
                <a:srgbClr val="000000"/>
              </a:solidFill>
              <a:uFill>
                <a:solidFill>
                  <a:srgbClr val="ffffff"/>
                </a:solidFill>
              </a:uFill>
              <a:latin typeface="Times New Roman"/>
            </a:endParaRPr>
          </a:p>
        </p:txBody>
      </p:sp>
      <p:sp>
        <p:nvSpPr>
          <p:cNvPr id="169" name="TextShape 2"/>
          <p:cNvSpPr txBox="1"/>
          <p:nvPr/>
        </p:nvSpPr>
        <p:spPr>
          <a:xfrm>
            <a:off x="437760" y="2058480"/>
            <a:ext cx="7879320" cy="4105800"/>
          </a:xfrm>
          <a:prstGeom prst="rect">
            <a:avLst/>
          </a:prstGeom>
          <a:noFill/>
          <a:ln w="12600">
            <a:noFill/>
          </a:ln>
        </p:spPr>
        <p:txBody>
          <a:bodyPr lIns="45720" rIns="45720" tIns="45000" bIns="45000"/>
          <a:p>
            <a:pPr lvl="1" marL="721800" indent="-213480" algn="just">
              <a:lnSpc>
                <a:spcPct val="120000"/>
              </a:lnSpc>
              <a:buClr>
                <a:srgbClr val="050307"/>
              </a:buClr>
              <a:buFont typeface="StarSymbol"/>
              <a:buAutoNum type="arabicPeriod"/>
            </a:pPr>
            <a:r>
              <a:rPr b="0" lang="en-IN" sz="1700" spc="-1" strike="noStrike">
                <a:solidFill>
                  <a:srgbClr val="050307"/>
                </a:solidFill>
                <a:uFill>
                  <a:solidFill>
                    <a:srgbClr val="ffffff"/>
                  </a:solidFill>
                </a:uFill>
                <a:latin typeface="Hoefler Text"/>
                <a:ea typeface="Hoefler Text"/>
              </a:rPr>
              <a:t>Decompose the image into basic elements that preserve relevant structure, but abstract undesirable detail.</a:t>
            </a:r>
            <a:endParaRPr b="0" lang="en-IN" sz="3200" spc="-1" strike="noStrike">
              <a:solidFill>
                <a:srgbClr val="000000"/>
              </a:solidFill>
              <a:uFill>
                <a:solidFill>
                  <a:srgbClr val="ffffff"/>
                </a:solidFill>
              </a:uFill>
              <a:latin typeface="Arial"/>
            </a:endParaRPr>
          </a:p>
          <a:p>
            <a:pPr lvl="1" marL="721800" indent="-213480" algn="just">
              <a:lnSpc>
                <a:spcPct val="120000"/>
              </a:lnSpc>
              <a:buClr>
                <a:srgbClr val="050307"/>
              </a:buClr>
              <a:buFont typeface="StarSymbol"/>
              <a:buAutoNum type="arabicPeriod"/>
            </a:pPr>
            <a:r>
              <a:rPr b="0" lang="en-IN" sz="1700" spc="-1" strike="noStrike">
                <a:solidFill>
                  <a:srgbClr val="050307"/>
                </a:solidFill>
                <a:uFill>
                  <a:solidFill>
                    <a:srgbClr val="ffffff"/>
                  </a:solidFill>
                </a:uFill>
                <a:latin typeface="Hoefler Text"/>
                <a:ea typeface="Hoefler Text"/>
              </a:rPr>
              <a:t>Each element locally abstracts image by clustering pixels with similar properties.</a:t>
            </a:r>
            <a:endParaRPr b="0" lang="en-IN" sz="3200" spc="-1" strike="noStrike">
              <a:solidFill>
                <a:srgbClr val="000000"/>
              </a:solidFill>
              <a:uFill>
                <a:solidFill>
                  <a:srgbClr val="ffffff"/>
                </a:solidFill>
              </a:uFill>
              <a:latin typeface="Arial"/>
            </a:endParaRPr>
          </a:p>
          <a:p>
            <a:pPr lvl="1" marL="721800" indent="-213480" algn="just">
              <a:lnSpc>
                <a:spcPct val="120000"/>
              </a:lnSpc>
              <a:buClr>
                <a:srgbClr val="050307"/>
              </a:buClr>
              <a:buFont typeface="StarSymbol"/>
              <a:buAutoNum type="arabicPeriod"/>
            </a:pPr>
            <a:r>
              <a:rPr b="0" lang="en-IN" sz="1700" spc="-1" strike="noStrike">
                <a:solidFill>
                  <a:srgbClr val="050307"/>
                </a:solidFill>
                <a:uFill>
                  <a:solidFill>
                    <a:srgbClr val="ffffff"/>
                  </a:solidFill>
                </a:uFill>
                <a:latin typeface="Hoefler Text"/>
                <a:ea typeface="Hoefler Text"/>
              </a:rPr>
              <a:t>Strong contours and edges in the image are preserved.</a:t>
            </a:r>
            <a:endParaRPr b="0" lang="en-IN" sz="3200" spc="-1" strike="noStrike">
              <a:solidFill>
                <a:srgbClr val="000000"/>
              </a:solidFill>
              <a:uFill>
                <a:solidFill>
                  <a:srgbClr val="ffffff"/>
                </a:solidFill>
              </a:uFill>
              <a:latin typeface="Arial"/>
            </a:endParaRPr>
          </a:p>
          <a:p>
            <a:pPr lvl="1" marL="721800" indent="-213480" algn="just">
              <a:lnSpc>
                <a:spcPct val="120000"/>
              </a:lnSpc>
              <a:buClr>
                <a:srgbClr val="090612"/>
              </a:buClr>
              <a:buFont typeface="StarSymbol"/>
              <a:buAutoNum type="arabicPeriod"/>
            </a:pPr>
            <a:r>
              <a:rPr b="0" lang="en-IN" sz="1700" spc="-1" strike="noStrike">
                <a:solidFill>
                  <a:srgbClr val="090612"/>
                </a:solidFill>
                <a:uFill>
                  <a:solidFill>
                    <a:srgbClr val="ffffff"/>
                  </a:solidFill>
                </a:uFill>
                <a:latin typeface="Hoefler Text"/>
                <a:ea typeface="Hoefler Text"/>
              </a:rPr>
              <a:t>To achieve this decomposition we implement a localised over segmentation over the image using SLIC Super-pixels.</a:t>
            </a:r>
            <a:endParaRPr b="0" lang="en-IN" sz="3200" spc="-1" strike="noStrike">
              <a:solidFill>
                <a:srgbClr val="000000"/>
              </a:solidFill>
              <a:uFill>
                <a:solidFill>
                  <a:srgbClr val="ffffff"/>
                </a:solidFill>
              </a:uFill>
              <a:latin typeface="Arial"/>
            </a:endParaRPr>
          </a:p>
          <a:p>
            <a:pPr lvl="1" marL="721800" indent="-213480" algn="just">
              <a:lnSpc>
                <a:spcPct val="120000"/>
              </a:lnSpc>
              <a:buClr>
                <a:srgbClr val="090612"/>
              </a:buClr>
              <a:buFont typeface="StarSymbol"/>
              <a:buAutoNum type="arabicPeriod"/>
            </a:pPr>
            <a:r>
              <a:rPr b="0" lang="en-IN" sz="1700" spc="-1" strike="noStrike">
                <a:solidFill>
                  <a:srgbClr val="090612"/>
                </a:solidFill>
                <a:uFill>
                  <a:solidFill>
                    <a:srgbClr val="ffffff"/>
                  </a:solidFill>
                </a:uFill>
                <a:latin typeface="Hoefler Text"/>
                <a:ea typeface="Hoefler Text"/>
              </a:rPr>
              <a:t>SLIC segments image by using K-means clustering in RGBXY space. </a:t>
            </a:r>
            <a:endParaRPr b="0" lang="en-IN" sz="3200" spc="-1" strike="noStrike">
              <a:solidFill>
                <a:srgbClr val="000000"/>
              </a:solidFill>
              <a:uFill>
                <a:solidFill>
                  <a:srgbClr val="ffffff"/>
                </a:solidFill>
              </a:uFill>
              <a:latin typeface="Arial"/>
            </a:endParaRPr>
          </a:p>
          <a:p>
            <a:pPr lvl="1" marL="721800" indent="-213480" algn="just">
              <a:lnSpc>
                <a:spcPct val="120000"/>
              </a:lnSpc>
              <a:buClr>
                <a:srgbClr val="090612"/>
              </a:buClr>
              <a:buFont typeface="StarSymbol"/>
              <a:buAutoNum type="arabicPeriod"/>
            </a:pPr>
            <a:r>
              <a:rPr b="0" lang="en-IN" sz="1700" spc="-1" strike="noStrike">
                <a:solidFill>
                  <a:srgbClr val="090612"/>
                </a:solidFill>
                <a:uFill>
                  <a:solidFill>
                    <a:srgbClr val="ffffff"/>
                  </a:solidFill>
                </a:uFill>
                <a:latin typeface="Hoefler Text"/>
                <a:ea typeface="Hoefler Text"/>
              </a:rPr>
              <a:t>In this paper this is done in CIELab space using geodesic image distance. Geodesic distance guarantees connectivity, while retaining locality compactness and edge aware.</a:t>
            </a:r>
            <a:endParaRPr b="0" lang="en-IN" sz="3200" spc="-1" strike="noStrike">
              <a:solidFill>
                <a:srgbClr val="000000"/>
              </a:solidFill>
              <a:uFill>
                <a:solidFill>
                  <a:srgbClr val="ffffff"/>
                </a:solidFill>
              </a:uFill>
              <a:latin typeface="Arial"/>
            </a:endParaRPr>
          </a:p>
        </p:txBody>
      </p:sp>
      <p:sp>
        <p:nvSpPr>
          <p:cNvPr id="170" name="TextShape 3"/>
          <p:cNvSpPr txBox="1"/>
          <p:nvPr/>
        </p:nvSpPr>
        <p:spPr>
          <a:xfrm>
            <a:off x="457200" y="0"/>
            <a:ext cx="8254800" cy="1269720"/>
          </a:xfrm>
          <a:prstGeom prst="rect">
            <a:avLst/>
          </a:prstGeom>
          <a:noFill/>
          <a:ln w="12600">
            <a:noFill/>
          </a:ln>
        </p:spPr>
        <p:txBody>
          <a:bodyPr lIns="45720" rIns="45720" tIns="45000" bIns="45000" anchor="ctr"/>
          <a:p>
            <a:pPr algn="ctr">
              <a:lnSpc>
                <a:spcPct val="100000"/>
              </a:lnSpc>
            </a:pPr>
            <a:r>
              <a:rPr b="0" lang="en-IN" sz="3200" spc="-1" strike="noStrike">
                <a:solidFill>
                  <a:srgbClr val="080511"/>
                </a:solidFill>
                <a:uFill>
                  <a:solidFill>
                    <a:srgbClr val="ffffff"/>
                  </a:solidFill>
                </a:uFill>
                <a:latin typeface="Chalkduster"/>
                <a:ea typeface="Chalkduster"/>
              </a:rPr>
              <a:t>Detailed Approach</a:t>
            </a:r>
            <a:endParaRPr b="0" lang="en-IN" sz="1800" spc="-1" strike="noStrike">
              <a:solidFill>
                <a:srgbClr val="000000"/>
              </a:solidFill>
              <a:uFill>
                <a:solidFill>
                  <a:srgbClr val="ffffff"/>
                </a:solidFill>
              </a:uFill>
              <a:latin typeface="Arial"/>
            </a:endParaRPr>
          </a:p>
        </p:txBody>
      </p:sp>
      <p:sp>
        <p:nvSpPr>
          <p:cNvPr id="171" name="CustomShape 4"/>
          <p:cNvSpPr/>
          <p:nvPr/>
        </p:nvSpPr>
        <p:spPr>
          <a:xfrm>
            <a:off x="1063440" y="1217160"/>
            <a:ext cx="7042320" cy="591480"/>
          </a:xfrm>
          <a:prstGeom prst="rect">
            <a:avLst/>
          </a:prstGeom>
          <a:solidFill>
            <a:schemeClr val="accent3">
              <a:lumOff val="44000"/>
            </a:schemeClr>
          </a:solidFill>
          <a:ln w="25560">
            <a:solidFill>
              <a:schemeClr val="accent1"/>
            </a:solidFill>
            <a:bevel/>
          </a:ln>
          <a:effectLst>
            <a:outerShdw algn="b" blurRad="190500" dir="5400000" dist="8455" kx="0" ky="0" rotWithShape="0" sx="100000" sy="100000">
              <a:srgbClr val="000000"/>
            </a:outerShdw>
          </a:effectLst>
        </p:spPr>
        <p:style>
          <a:lnRef idx="0"/>
          <a:fillRef idx="0"/>
          <a:effectRef idx="0"/>
          <a:fontRef idx="minor"/>
        </p:style>
      </p:sp>
      <p:sp>
        <p:nvSpPr>
          <p:cNvPr id="172" name="CustomShape 5"/>
          <p:cNvSpPr/>
          <p:nvPr/>
        </p:nvSpPr>
        <p:spPr>
          <a:xfrm>
            <a:off x="1115280" y="1469880"/>
            <a:ext cx="6938280" cy="365040"/>
          </a:xfrm>
          <a:prstGeom prst="rect">
            <a:avLst/>
          </a:prstGeom>
          <a:noFill/>
          <a:ln w="12600">
            <a:noFill/>
          </a:ln>
        </p:spPr>
        <p:style>
          <a:lnRef idx="0"/>
          <a:fillRef idx="0"/>
          <a:effectRef idx="0"/>
          <a:fontRef idx="minor"/>
        </p:style>
        <p:txBody>
          <a:bodyPr lIns="45720" rIns="45720" tIns="45000" bIns="45000" anchor="ctr"/>
          <a:p>
            <a:pPr algn="ctr">
              <a:lnSpc>
                <a:spcPct val="100000"/>
              </a:lnSpc>
            </a:pPr>
            <a:r>
              <a:rPr b="0" i="1" lang="en-IN" sz="1800" spc="-1" strike="noStrike">
                <a:solidFill>
                  <a:srgbClr val="050307"/>
                </a:solidFill>
                <a:uFill>
                  <a:solidFill>
                    <a:srgbClr val="ffffff"/>
                  </a:solidFill>
                </a:uFill>
                <a:latin typeface="Hoefler Text"/>
                <a:ea typeface="Hoefler Text"/>
              </a:rPr>
              <a:t>Step 1 - Abstraction</a:t>
            </a:r>
            <a:endParaRPr b="0" lang="en-IN" sz="1800" spc="-1" strike="noStrike">
              <a:solidFill>
                <a:srgbClr val="000000"/>
              </a:solidFill>
              <a:uFill>
                <a:solidFill>
                  <a:srgbClr val="ffffff"/>
                </a:solidFill>
              </a:uFill>
              <a:latin typeface="Arial"/>
            </a:endParaRPr>
          </a:p>
        </p:txBody>
      </p:sp>
    </p:spTree>
  </p:cSld>
  <p:timing>
    <p:tnLst>
      <p:par>
        <p:cTn id="23" dur="indefinite" restart="never" nodeType="tmRoot">
          <p:childTnLst>
            <p:seq>
              <p:cTn id="24" nodeType="mainSeq"/>
              <p:prevCondLst>
                <p:cond delay="0" evt="onPrev">
                  <p:tgtEl>
                    <p:sldTgt/>
                  </p:tgtEl>
                </p:cond>
              </p:prevCondLst>
              <p:nextCondLst>
                <p:cond delay="0" evt="onNext">
                  <p:tgtEl>
                    <p:sldTgt/>
                  </p:tgtEl>
                </p:cond>
              </p:nextCondLst>
            </p:seq>
          </p:childTnLst>
        </p:cTn>
      </p:par>
    </p:tnLst>
  </p:timing>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1dfdc"/>
        </a:solidFill>
      </p:bgPr>
    </p:bg>
    <p:spTree>
      <p:nvGrpSpPr>
        <p:cNvPr id="1" name=""/>
        <p:cNvGrpSpPr/>
        <p:nvPr/>
      </p:nvGrpSpPr>
      <p:grpSpPr>
        <a:xfrm>
          <a:off x="0" y="0"/>
          <a:ext cx="0" cy="0"/>
          <a:chOff x="0" y="0"/>
          <a:chExt cx="0" cy="0"/>
        </a:xfrm>
      </p:grpSpPr>
      <p:sp>
        <p:nvSpPr>
          <p:cNvPr id="173" name="TextShape 1"/>
          <p:cNvSpPr txBox="1"/>
          <p:nvPr/>
        </p:nvSpPr>
        <p:spPr>
          <a:xfrm>
            <a:off x="6553080" y="6245280"/>
            <a:ext cx="2133360" cy="288360"/>
          </a:xfrm>
          <a:prstGeom prst="rect">
            <a:avLst/>
          </a:prstGeom>
          <a:noFill/>
          <a:ln>
            <a:noFill/>
          </a:ln>
        </p:spPr>
        <p:txBody>
          <a:bodyPr lIns="45720" rIns="45720" tIns="45000" bIns="45000"/>
          <a:p>
            <a:endParaRPr b="0" lang="en-IN" sz="2400" spc="-1" strike="noStrike">
              <a:solidFill>
                <a:srgbClr val="000000"/>
              </a:solidFill>
              <a:uFill>
                <a:solidFill>
                  <a:srgbClr val="ffffff"/>
                </a:solidFill>
              </a:uFill>
              <a:latin typeface="Times New Roman"/>
            </a:endParaRPr>
          </a:p>
        </p:txBody>
      </p:sp>
      <p:sp>
        <p:nvSpPr>
          <p:cNvPr id="174" name="TextShape 2"/>
          <p:cNvSpPr txBox="1"/>
          <p:nvPr/>
        </p:nvSpPr>
        <p:spPr>
          <a:xfrm>
            <a:off x="457200" y="0"/>
            <a:ext cx="8254800" cy="1269720"/>
          </a:xfrm>
          <a:prstGeom prst="rect">
            <a:avLst/>
          </a:prstGeom>
          <a:noFill/>
          <a:ln w="12600">
            <a:noFill/>
          </a:ln>
        </p:spPr>
        <p:txBody>
          <a:bodyPr lIns="45720" rIns="45720" tIns="45000" bIns="45000" anchor="ctr"/>
          <a:p>
            <a:pPr algn="ctr">
              <a:lnSpc>
                <a:spcPct val="100000"/>
              </a:lnSpc>
            </a:pPr>
            <a:r>
              <a:rPr b="0" lang="en-IN" sz="3200" spc="-1" strike="noStrike">
                <a:solidFill>
                  <a:srgbClr val="080511"/>
                </a:solidFill>
                <a:uFill>
                  <a:solidFill>
                    <a:srgbClr val="ffffff"/>
                  </a:solidFill>
                </a:uFill>
                <a:latin typeface="Chalkduster"/>
                <a:ea typeface="Chalkduster"/>
              </a:rPr>
              <a:t>Detailed Approach</a:t>
            </a:r>
            <a:endParaRPr b="0" lang="en-IN" sz="1800" spc="-1" strike="noStrike">
              <a:solidFill>
                <a:srgbClr val="000000"/>
              </a:solidFill>
              <a:uFill>
                <a:solidFill>
                  <a:srgbClr val="ffffff"/>
                </a:solidFill>
              </a:uFill>
              <a:latin typeface="Arial"/>
            </a:endParaRPr>
          </a:p>
        </p:txBody>
      </p:sp>
      <p:pic>
        <p:nvPicPr>
          <p:cNvPr id="175" name="Screenshot 2019-04-09 at 10.11.18 PM.png" descr=""/>
          <p:cNvPicPr/>
          <p:nvPr/>
        </p:nvPicPr>
        <p:blipFill>
          <a:blip r:embed="rId1"/>
          <a:stretch/>
        </p:blipFill>
        <p:spPr>
          <a:xfrm>
            <a:off x="191520" y="3074400"/>
            <a:ext cx="4468680" cy="2188440"/>
          </a:xfrm>
          <a:prstGeom prst="rect">
            <a:avLst/>
          </a:prstGeom>
          <a:ln w="12600">
            <a:noFill/>
          </a:ln>
        </p:spPr>
      </p:pic>
      <p:sp>
        <p:nvSpPr>
          <p:cNvPr id="176" name="CustomShape 3"/>
          <p:cNvSpPr/>
          <p:nvPr/>
        </p:nvSpPr>
        <p:spPr>
          <a:xfrm>
            <a:off x="4915800" y="2286720"/>
            <a:ext cx="3736440" cy="4148280"/>
          </a:xfrm>
          <a:prstGeom prst="rect">
            <a:avLst/>
          </a:prstGeom>
          <a:noFill/>
          <a:ln w="12600">
            <a:noFill/>
          </a:ln>
        </p:spPr>
        <p:style>
          <a:lnRef idx="0"/>
          <a:fillRef idx="0"/>
          <a:effectRef idx="0"/>
          <a:fontRef idx="minor"/>
        </p:style>
        <p:txBody>
          <a:bodyPr lIns="45720" rIns="45720" tIns="45000" bIns="45000"/>
          <a:p>
            <a:pPr algn="just">
              <a:lnSpc>
                <a:spcPct val="120000"/>
              </a:lnSpc>
            </a:pPr>
            <a:r>
              <a:rPr b="0" lang="en-IN" sz="1500" spc="-1" strike="noStrike">
                <a:solidFill>
                  <a:srgbClr val="000000"/>
                </a:solidFill>
                <a:uFill>
                  <a:solidFill>
                    <a:srgbClr val="ffffff"/>
                  </a:solidFill>
                </a:uFill>
                <a:latin typeface="Hoefler Text"/>
                <a:ea typeface="Hoefler Text"/>
              </a:rPr>
              <a:t>The algorithm proposed, </a:t>
            </a:r>
            <a:r>
              <a:rPr b="1" lang="en-IN" sz="1500" spc="-1" strike="noStrike">
                <a:solidFill>
                  <a:srgbClr val="000000"/>
                </a:solidFill>
                <a:uFill>
                  <a:solidFill>
                    <a:srgbClr val="ffffff"/>
                  </a:solidFill>
                </a:uFill>
                <a:latin typeface="Hoefler Text"/>
                <a:ea typeface="Hoefler Text"/>
              </a:rPr>
              <a:t>Simple Linear Iterative Clustering (SLIC)</a:t>
            </a:r>
            <a:r>
              <a:rPr b="0" lang="en-IN" sz="1500" spc="-1" strike="noStrike">
                <a:solidFill>
                  <a:srgbClr val="000000"/>
                </a:solidFill>
                <a:uFill>
                  <a:solidFill>
                    <a:srgbClr val="ffffff"/>
                  </a:solidFill>
                </a:uFill>
                <a:latin typeface="Hoefler Text"/>
                <a:ea typeface="Hoefler Text"/>
              </a:rPr>
              <a:t> performs a local clustering of pixels in the 5-D space defined by the </a:t>
            </a:r>
            <a:r>
              <a:rPr b="0" i="1" lang="en-IN" sz="1500" spc="-1" strike="noStrike">
                <a:solidFill>
                  <a:srgbClr val="000000"/>
                </a:solidFill>
                <a:uFill>
                  <a:solidFill>
                    <a:srgbClr val="ffffff"/>
                  </a:solidFill>
                </a:uFill>
                <a:latin typeface="Hoefler Text"/>
                <a:ea typeface="Hoefler Text"/>
              </a:rPr>
              <a:t>L,a,b</a:t>
            </a:r>
            <a:r>
              <a:rPr b="0" lang="en-IN" sz="1500" spc="-1" strike="noStrike">
                <a:solidFill>
                  <a:srgbClr val="000000"/>
                </a:solidFill>
                <a:uFill>
                  <a:solidFill>
                    <a:srgbClr val="ffffff"/>
                  </a:solidFill>
                </a:uFill>
                <a:latin typeface="Hoefler Text"/>
                <a:ea typeface="Hoefler Text"/>
              </a:rPr>
              <a:t> values of the CIELAB colour space and the </a:t>
            </a:r>
            <a:r>
              <a:rPr b="0" i="1" lang="en-IN" sz="1500" spc="-1" strike="noStrike">
                <a:solidFill>
                  <a:srgbClr val="000000"/>
                </a:solidFill>
                <a:uFill>
                  <a:solidFill>
                    <a:srgbClr val="ffffff"/>
                  </a:solidFill>
                </a:uFill>
                <a:latin typeface="Hoefler Text"/>
                <a:ea typeface="Hoefler Text"/>
              </a:rPr>
              <a:t>x,y</a:t>
            </a:r>
            <a:r>
              <a:rPr b="0" lang="en-IN" sz="1500" spc="-1" strike="noStrike">
                <a:solidFill>
                  <a:srgbClr val="000000"/>
                </a:solidFill>
                <a:uFill>
                  <a:solidFill>
                    <a:srgbClr val="ffffff"/>
                  </a:solidFill>
                </a:uFill>
                <a:latin typeface="Hoefler Text"/>
                <a:ea typeface="Hoefler Text"/>
              </a:rPr>
              <a:t> pixel coordinates. A novel distance measure enforces compactness and regularity in the superpixel shapes, and seamlessly accommodates grayscale as well as colour images. SLIC is simple to implement and easily applied in practice – the only parameter specifies the desired number of superpixels. </a:t>
            </a:r>
            <a:endParaRPr b="0" lang="en-IN" sz="1800" spc="-1" strike="noStrike">
              <a:solidFill>
                <a:srgbClr val="000000"/>
              </a:solidFill>
              <a:uFill>
                <a:solidFill>
                  <a:srgbClr val="ffffff"/>
                </a:solidFill>
              </a:uFill>
              <a:latin typeface="Arial"/>
            </a:endParaRPr>
          </a:p>
        </p:txBody>
      </p:sp>
      <p:sp>
        <p:nvSpPr>
          <p:cNvPr id="177" name="CustomShape 4"/>
          <p:cNvSpPr/>
          <p:nvPr/>
        </p:nvSpPr>
        <p:spPr>
          <a:xfrm>
            <a:off x="1791000" y="1537200"/>
            <a:ext cx="1269720" cy="1269720"/>
          </a:xfrm>
          <a:prstGeom prst="ellipse">
            <a:avLst/>
          </a:prstGeom>
          <a:gradFill>
            <a:gsLst>
              <a:gs pos="0">
                <a:srgbClr val="202099"/>
              </a:gs>
              <a:gs pos="100000">
                <a:srgbClr val="a4a4e7"/>
              </a:gs>
            </a:gsLst>
            <a:lin ang="16200000"/>
          </a:gradFill>
          <a:ln>
            <a:solidFill>
              <a:srgbClr val="000000"/>
            </a:solidFill>
          </a:ln>
          <a:effectLst>
            <a:outerShdw algn="b" blurRad="355600" dir="0" dist="0" kx="0" ky="0" rotWithShape="0" sx="100000" sy="100000">
              <a:srgbClr val="000000">
                <a:alpha val="75000"/>
              </a:srgbClr>
            </a:outerShdw>
          </a:effectLst>
        </p:spPr>
        <p:style>
          <a:lnRef idx="0"/>
          <a:fillRef idx="0"/>
          <a:effectRef idx="0"/>
          <a:fontRef idx="minor"/>
        </p:style>
      </p:sp>
      <p:sp>
        <p:nvSpPr>
          <p:cNvPr id="178" name="CustomShape 5"/>
          <p:cNvSpPr/>
          <p:nvPr/>
        </p:nvSpPr>
        <p:spPr>
          <a:xfrm>
            <a:off x="2095200" y="1996920"/>
            <a:ext cx="654840" cy="363960"/>
          </a:xfrm>
          <a:prstGeom prst="rect">
            <a:avLst/>
          </a:prstGeom>
          <a:noFill/>
          <a:ln w="12600">
            <a:noFill/>
          </a:ln>
        </p:spPr>
        <p:style>
          <a:lnRef idx="0"/>
          <a:fillRef idx="0"/>
          <a:effectRef idx="0"/>
          <a:fontRef idx="minor"/>
        </p:style>
        <p:txBody>
          <a:bodyPr wrap="none" lIns="45720" rIns="45720" tIns="45000" bIns="45000"/>
          <a:p>
            <a:pPr>
              <a:lnSpc>
                <a:spcPct val="100000"/>
              </a:lnSpc>
            </a:pPr>
            <a:r>
              <a:rPr b="1" lang="en-IN" sz="1800" spc="-1" strike="noStrike">
                <a:solidFill>
                  <a:srgbClr val="f1f7e6"/>
                </a:solidFill>
                <a:uFill>
                  <a:solidFill>
                    <a:srgbClr val="ffffff"/>
                  </a:solidFill>
                </a:uFill>
                <a:latin typeface="Lucida Grande"/>
                <a:ea typeface="Lucida Grande"/>
              </a:rPr>
              <a:t>SLIC</a:t>
            </a:r>
            <a:endParaRPr b="0" lang="en-IN" sz="1800" spc="-1" strike="noStrike">
              <a:solidFill>
                <a:srgbClr val="000000"/>
              </a:solidFill>
              <a:uFill>
                <a:solidFill>
                  <a:srgbClr val="ffffff"/>
                </a:solidFill>
              </a:uFill>
              <a:latin typeface="Arial"/>
            </a:endParaRPr>
          </a:p>
        </p:txBody>
      </p:sp>
    </p:spTree>
  </p:cSld>
  <p:timing>
    <p:tnLst>
      <p:par>
        <p:cTn id="25" dur="indefinite" restart="never" nodeType="tmRoot">
          <p:childTnLst>
            <p:seq>
              <p:cTn id="26" nodeType="mainSeq"/>
              <p:prevCondLst>
                <p:cond delay="0" evt="onPrev">
                  <p:tgtEl>
                    <p:sldTgt/>
                  </p:tgtEl>
                </p:cond>
              </p:prevCondLst>
              <p:nextCondLst>
                <p:cond delay="0" evt="onNext">
                  <p:tgtEl>
                    <p:sldTgt/>
                  </p:tgtEl>
                </p:cond>
              </p:nextCondLst>
            </p:seq>
          </p:childTnLst>
        </p:cTn>
      </p:par>
    </p:tnLst>
  </p:timing>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1dfdc"/>
        </a:solidFill>
      </p:bgPr>
    </p:bg>
    <p:spTree>
      <p:nvGrpSpPr>
        <p:cNvPr id="1" name=""/>
        <p:cNvGrpSpPr/>
        <p:nvPr/>
      </p:nvGrpSpPr>
      <p:grpSpPr>
        <a:xfrm>
          <a:off x="0" y="0"/>
          <a:ext cx="0" cy="0"/>
          <a:chOff x="0" y="0"/>
          <a:chExt cx="0" cy="0"/>
        </a:xfrm>
      </p:grpSpPr>
      <p:sp>
        <p:nvSpPr>
          <p:cNvPr id="179" name="TextShape 1"/>
          <p:cNvSpPr txBox="1"/>
          <p:nvPr/>
        </p:nvSpPr>
        <p:spPr>
          <a:xfrm>
            <a:off x="6553080" y="6245280"/>
            <a:ext cx="2133360" cy="288360"/>
          </a:xfrm>
          <a:prstGeom prst="rect">
            <a:avLst/>
          </a:prstGeom>
          <a:noFill/>
          <a:ln>
            <a:noFill/>
          </a:ln>
        </p:spPr>
        <p:txBody>
          <a:bodyPr lIns="45720" rIns="45720" tIns="45000" bIns="45000"/>
          <a:p>
            <a:endParaRPr b="0" lang="en-IN" sz="2400" spc="-1" strike="noStrike">
              <a:solidFill>
                <a:srgbClr val="000000"/>
              </a:solidFill>
              <a:uFill>
                <a:solidFill>
                  <a:srgbClr val="ffffff"/>
                </a:solidFill>
              </a:uFill>
              <a:latin typeface="Times New Roman"/>
            </a:endParaRPr>
          </a:p>
        </p:txBody>
      </p:sp>
      <p:pic>
        <p:nvPicPr>
          <p:cNvPr id="180" name="6bSuperPixels.png" descr=""/>
          <p:cNvPicPr/>
          <p:nvPr/>
        </p:nvPicPr>
        <p:blipFill>
          <a:blip r:embed="rId1"/>
          <a:stretch/>
        </p:blipFill>
        <p:spPr>
          <a:xfrm>
            <a:off x="5395680" y="4889880"/>
            <a:ext cx="2285640" cy="1394640"/>
          </a:xfrm>
          <a:prstGeom prst="rect">
            <a:avLst/>
          </a:prstGeom>
          <a:ln w="12600">
            <a:noFill/>
          </a:ln>
        </p:spPr>
      </p:pic>
      <p:pic>
        <p:nvPicPr>
          <p:cNvPr id="181" name="2bSuperPixels.png" descr=""/>
          <p:cNvPicPr/>
          <p:nvPr/>
        </p:nvPicPr>
        <p:blipFill>
          <a:blip r:embed="rId2"/>
          <a:stretch/>
        </p:blipFill>
        <p:spPr>
          <a:xfrm>
            <a:off x="5459040" y="2615040"/>
            <a:ext cx="2158560" cy="2095200"/>
          </a:xfrm>
          <a:prstGeom prst="rect">
            <a:avLst/>
          </a:prstGeom>
          <a:ln w="12600">
            <a:noFill/>
          </a:ln>
        </p:spPr>
      </p:pic>
      <p:pic>
        <p:nvPicPr>
          <p:cNvPr id="182" name="5bSuperPixels.png" descr=""/>
          <p:cNvPicPr/>
          <p:nvPr/>
        </p:nvPicPr>
        <p:blipFill>
          <a:blip r:embed="rId3"/>
          <a:stretch/>
        </p:blipFill>
        <p:spPr>
          <a:xfrm>
            <a:off x="5459040" y="270720"/>
            <a:ext cx="2158560" cy="2095200"/>
          </a:xfrm>
          <a:prstGeom prst="rect">
            <a:avLst/>
          </a:prstGeom>
          <a:ln w="12600">
            <a:noFill/>
          </a:ln>
        </p:spPr>
      </p:pic>
      <p:pic>
        <p:nvPicPr>
          <p:cNvPr id="183" name="im096.jpg" descr=""/>
          <p:cNvPicPr/>
          <p:nvPr/>
        </p:nvPicPr>
        <p:blipFill>
          <a:blip r:embed="rId4"/>
          <a:stretch/>
        </p:blipFill>
        <p:spPr>
          <a:xfrm>
            <a:off x="1127160" y="4888800"/>
            <a:ext cx="2337840" cy="1396800"/>
          </a:xfrm>
          <a:prstGeom prst="rect">
            <a:avLst/>
          </a:prstGeom>
          <a:ln w="12600">
            <a:noFill/>
          </a:ln>
        </p:spPr>
      </p:pic>
      <p:pic>
        <p:nvPicPr>
          <p:cNvPr id="184" name="im052.jpg" descr=""/>
          <p:cNvPicPr/>
          <p:nvPr/>
        </p:nvPicPr>
        <p:blipFill>
          <a:blip r:embed="rId5"/>
          <a:stretch/>
        </p:blipFill>
        <p:spPr>
          <a:xfrm>
            <a:off x="1216080" y="340920"/>
            <a:ext cx="2160360" cy="2095200"/>
          </a:xfrm>
          <a:prstGeom prst="rect">
            <a:avLst/>
          </a:prstGeom>
          <a:ln w="12600">
            <a:noFill/>
          </a:ln>
        </p:spPr>
      </p:pic>
      <p:pic>
        <p:nvPicPr>
          <p:cNvPr id="185" name="im018.jpg" descr=""/>
          <p:cNvPicPr/>
          <p:nvPr/>
        </p:nvPicPr>
        <p:blipFill>
          <a:blip r:embed="rId6"/>
          <a:stretch/>
        </p:blipFill>
        <p:spPr>
          <a:xfrm>
            <a:off x="1216800" y="2615040"/>
            <a:ext cx="2158560" cy="2095200"/>
          </a:xfrm>
          <a:prstGeom prst="rect">
            <a:avLst/>
          </a:prstGeom>
          <a:ln w="12600">
            <a:noFill/>
          </a:ln>
        </p:spPr>
      </p:pic>
      <p:sp>
        <p:nvSpPr>
          <p:cNvPr id="186" name="Line 2"/>
          <p:cNvSpPr/>
          <p:nvPr/>
        </p:nvSpPr>
        <p:spPr>
          <a:xfrm flipH="1">
            <a:off x="4571640" y="412560"/>
            <a:ext cx="360" cy="6032520"/>
          </a:xfrm>
          <a:prstGeom prst="line">
            <a:avLst/>
          </a:prstGeom>
          <a:ln w="25560">
            <a:solidFill>
              <a:srgbClr val="000000"/>
            </a:solidFill>
            <a:bevel/>
          </a:ln>
        </p:spPr>
        <p:style>
          <a:lnRef idx="0"/>
          <a:fillRef idx="0"/>
          <a:effectRef idx="0"/>
          <a:fontRef idx="minor"/>
        </p:style>
      </p:sp>
      <p:sp>
        <p:nvSpPr>
          <p:cNvPr id="187" name="CustomShape 3"/>
          <p:cNvSpPr/>
          <p:nvPr/>
        </p:nvSpPr>
        <p:spPr>
          <a:xfrm>
            <a:off x="3939480" y="753840"/>
            <a:ext cx="1269720" cy="1269720"/>
          </a:xfrm>
          <a:prstGeom prst="rightArrow">
            <a:avLst>
              <a:gd name="adj1" fmla="val 32000"/>
              <a:gd name="adj2" fmla="val 64000"/>
            </a:avLst>
          </a:prstGeom>
          <a:solidFill>
            <a:schemeClr val="accent3">
              <a:lumOff val="44000"/>
            </a:schemeClr>
          </a:solidFill>
          <a:ln w="25560">
            <a:solidFill>
              <a:schemeClr val="accent1"/>
            </a:solidFill>
            <a:bevel/>
          </a:ln>
        </p:spPr>
        <p:style>
          <a:lnRef idx="0"/>
          <a:fillRef idx="0"/>
          <a:effectRef idx="0"/>
          <a:fontRef idx="minor"/>
        </p:style>
      </p:sp>
      <p:sp>
        <p:nvSpPr>
          <p:cNvPr id="188" name="CustomShape 4"/>
          <p:cNvSpPr/>
          <p:nvPr/>
        </p:nvSpPr>
        <p:spPr>
          <a:xfrm>
            <a:off x="3939480" y="2793960"/>
            <a:ext cx="1269720" cy="1269720"/>
          </a:xfrm>
          <a:prstGeom prst="rightArrow">
            <a:avLst>
              <a:gd name="adj1" fmla="val 32000"/>
              <a:gd name="adj2" fmla="val 64000"/>
            </a:avLst>
          </a:prstGeom>
          <a:solidFill>
            <a:schemeClr val="accent3">
              <a:lumOff val="44000"/>
            </a:schemeClr>
          </a:solidFill>
          <a:ln w="25560">
            <a:solidFill>
              <a:schemeClr val="accent1"/>
            </a:solidFill>
            <a:bevel/>
          </a:ln>
        </p:spPr>
        <p:style>
          <a:lnRef idx="0"/>
          <a:fillRef idx="0"/>
          <a:effectRef idx="0"/>
          <a:fontRef idx="minor"/>
        </p:style>
      </p:sp>
      <p:sp>
        <p:nvSpPr>
          <p:cNvPr id="189" name="CustomShape 5"/>
          <p:cNvSpPr/>
          <p:nvPr/>
        </p:nvSpPr>
        <p:spPr>
          <a:xfrm>
            <a:off x="3939480" y="4952520"/>
            <a:ext cx="1269720" cy="1269720"/>
          </a:xfrm>
          <a:prstGeom prst="rightArrow">
            <a:avLst>
              <a:gd name="adj1" fmla="val 32000"/>
              <a:gd name="adj2" fmla="val 64000"/>
            </a:avLst>
          </a:prstGeom>
          <a:solidFill>
            <a:schemeClr val="accent3">
              <a:lumOff val="44000"/>
            </a:schemeClr>
          </a:solidFill>
          <a:ln w="25560">
            <a:solidFill>
              <a:schemeClr val="accent1"/>
            </a:solidFill>
            <a:bevel/>
          </a:ln>
        </p:spPr>
        <p:style>
          <a:lnRef idx="0"/>
          <a:fillRef idx="0"/>
          <a:effectRef idx="0"/>
          <a:fontRef idx="minor"/>
        </p:style>
      </p:sp>
    </p:spTree>
  </p:cSld>
  <p:timing>
    <p:tnLst>
      <p:par>
        <p:cTn id="27" dur="indefinite" restart="never" nodeType="tmRoot">
          <p:childTnLst>
            <p:seq>
              <p:cTn id="28" nodeType="mainSeq"/>
              <p:prevCondLst>
                <p:cond delay="0" evt="onPrev">
                  <p:tgtEl>
                    <p:sldTgt/>
                  </p:tgtEl>
                </p:cond>
              </p:prevCondLst>
              <p:nextCondLst>
                <p:cond delay="0" evt="onNext">
                  <p:tgtEl>
                    <p:sldTgt/>
                  </p:tgtEl>
                </p:cond>
              </p:nextCondLst>
            </p:seq>
          </p:childTnLst>
        </p:cTn>
      </p:par>
    </p:tnLst>
  </p:timing>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1dfdc"/>
        </a:solidFill>
      </p:bgPr>
    </p:bg>
    <p:spTree>
      <p:nvGrpSpPr>
        <p:cNvPr id="1" name=""/>
        <p:cNvGrpSpPr/>
        <p:nvPr/>
      </p:nvGrpSpPr>
      <p:grpSpPr>
        <a:xfrm>
          <a:off x="0" y="0"/>
          <a:ext cx="0" cy="0"/>
          <a:chOff x="0" y="0"/>
          <a:chExt cx="0" cy="0"/>
        </a:xfrm>
      </p:grpSpPr>
      <p:sp>
        <p:nvSpPr>
          <p:cNvPr id="190" name="TextShape 1"/>
          <p:cNvSpPr txBox="1"/>
          <p:nvPr/>
        </p:nvSpPr>
        <p:spPr>
          <a:xfrm>
            <a:off x="6553080" y="6245280"/>
            <a:ext cx="2133360" cy="288360"/>
          </a:xfrm>
          <a:prstGeom prst="rect">
            <a:avLst/>
          </a:prstGeom>
          <a:noFill/>
          <a:ln>
            <a:noFill/>
          </a:ln>
        </p:spPr>
        <p:txBody>
          <a:bodyPr lIns="45720" rIns="45720" tIns="45000" bIns="45000"/>
          <a:p>
            <a:endParaRPr b="0" lang="en-IN" sz="2400" spc="-1" strike="noStrike">
              <a:solidFill>
                <a:srgbClr val="000000"/>
              </a:solidFill>
              <a:uFill>
                <a:solidFill>
                  <a:srgbClr val="ffffff"/>
                </a:solidFill>
              </a:uFill>
              <a:latin typeface="Times New Roman"/>
            </a:endParaRPr>
          </a:p>
        </p:txBody>
      </p:sp>
      <p:sp>
        <p:nvSpPr>
          <p:cNvPr id="191" name="TextShape 2"/>
          <p:cNvSpPr txBox="1"/>
          <p:nvPr/>
        </p:nvSpPr>
        <p:spPr>
          <a:xfrm>
            <a:off x="437760" y="2058480"/>
            <a:ext cx="7879320" cy="4105800"/>
          </a:xfrm>
          <a:prstGeom prst="rect">
            <a:avLst/>
          </a:prstGeom>
          <a:noFill/>
          <a:ln w="12600">
            <a:noFill/>
          </a:ln>
        </p:spPr>
        <p:txBody>
          <a:bodyPr lIns="45720" rIns="45720" tIns="45000" bIns="45000"/>
          <a:p>
            <a:pPr lvl="1" marL="762120" indent="-253800" algn="just">
              <a:lnSpc>
                <a:spcPct val="100000"/>
              </a:lnSpc>
              <a:buClr>
                <a:srgbClr val="08050e"/>
              </a:buClr>
              <a:buFont typeface="StarSymbol"/>
              <a:buAutoNum type="arabicPeriod"/>
            </a:pPr>
            <a:r>
              <a:rPr b="0" lang="en-IN" sz="1900" spc="-1" strike="noStrike">
                <a:solidFill>
                  <a:srgbClr val="08050e"/>
                </a:solidFill>
                <a:uFill>
                  <a:solidFill>
                    <a:srgbClr val="ffffff"/>
                  </a:solidFill>
                </a:uFill>
                <a:latin typeface="Hoefler Text"/>
                <a:ea typeface="Hoefler Text"/>
              </a:rPr>
              <a:t>The definition of uniqueness is the rarity of segment</a:t>
            </a:r>
            <a:r>
              <a:rPr b="0" i="1" lang="en-IN" sz="1900" spc="-1" strike="noStrike">
                <a:solidFill>
                  <a:srgbClr val="08050e"/>
                </a:solidFill>
                <a:uFill>
                  <a:solidFill>
                    <a:srgbClr val="ffffff"/>
                  </a:solidFill>
                </a:uFill>
                <a:latin typeface="Hoefler Text"/>
                <a:ea typeface="Hoefler Text"/>
              </a:rPr>
              <a:t> i, </a:t>
            </a:r>
            <a:r>
              <a:rPr b="0" lang="en-IN" sz="1900" spc="-1" strike="noStrike">
                <a:solidFill>
                  <a:srgbClr val="08050e"/>
                </a:solidFill>
                <a:uFill>
                  <a:solidFill>
                    <a:srgbClr val="ffffff"/>
                  </a:solidFill>
                </a:uFill>
                <a:latin typeface="Hoefler Text"/>
                <a:ea typeface="Hoefler Text"/>
              </a:rPr>
              <a:t>given its position </a:t>
            </a:r>
            <a:r>
              <a:rPr b="0" i="1" lang="en-IN" sz="1900" spc="-1" strike="noStrike">
                <a:solidFill>
                  <a:srgbClr val="08050e"/>
                </a:solidFill>
                <a:uFill>
                  <a:solidFill>
                    <a:srgbClr val="ffffff"/>
                  </a:solidFill>
                </a:uFill>
                <a:latin typeface="Hoefler Text"/>
                <a:ea typeface="Hoefler Text"/>
              </a:rPr>
              <a:t>p</a:t>
            </a:r>
            <a:r>
              <a:rPr b="0" i="1" lang="en-IN" sz="1900" spc="-1" strike="noStrike" baseline="-5000">
                <a:solidFill>
                  <a:srgbClr val="08050e"/>
                </a:solidFill>
                <a:uFill>
                  <a:solidFill>
                    <a:srgbClr val="ffffff"/>
                  </a:solidFill>
                </a:uFill>
                <a:latin typeface="Hoefler Text"/>
                <a:ea typeface="Hoefler Text"/>
              </a:rPr>
              <a:t>i</a:t>
            </a:r>
            <a:r>
              <a:rPr b="0" i="1" lang="en-IN" sz="1900" spc="-1" strike="noStrike">
                <a:solidFill>
                  <a:srgbClr val="08050e"/>
                </a:solidFill>
                <a:uFill>
                  <a:solidFill>
                    <a:srgbClr val="ffffff"/>
                  </a:solidFill>
                </a:uFill>
                <a:latin typeface="Hoefler Text"/>
                <a:ea typeface="Hoefler Text"/>
              </a:rPr>
              <a:t> </a:t>
            </a:r>
            <a:r>
              <a:rPr b="0" lang="en-IN" sz="1900" spc="-1" strike="noStrike">
                <a:solidFill>
                  <a:srgbClr val="08050e"/>
                </a:solidFill>
                <a:uFill>
                  <a:solidFill>
                    <a:srgbClr val="ffffff"/>
                  </a:solidFill>
                </a:uFill>
                <a:latin typeface="Hoefler Text"/>
                <a:ea typeface="Hoefler Text"/>
              </a:rPr>
              <a:t>and colour in CIELab </a:t>
            </a:r>
            <a:r>
              <a:rPr b="0" i="1" lang="en-IN" sz="1900" spc="-1" strike="noStrike">
                <a:solidFill>
                  <a:srgbClr val="08050e"/>
                </a:solidFill>
                <a:uFill>
                  <a:solidFill>
                    <a:srgbClr val="ffffff"/>
                  </a:solidFill>
                </a:uFill>
                <a:latin typeface="Hoefler Text"/>
                <a:ea typeface="Hoefler Text"/>
              </a:rPr>
              <a:t>c</a:t>
            </a:r>
            <a:r>
              <a:rPr b="0" i="1" lang="en-IN" sz="1900" spc="-1" strike="noStrike" u="sng" baseline="-5000">
                <a:solidFill>
                  <a:srgbClr val="08050e"/>
                </a:solidFill>
                <a:uFill>
                  <a:solidFill>
                    <a:srgbClr val="ffffff"/>
                  </a:solidFill>
                </a:uFill>
                <a:latin typeface="Hoefler Text"/>
                <a:ea typeface="Hoefler Text"/>
              </a:rPr>
              <a:t>i</a:t>
            </a:r>
            <a:r>
              <a:rPr b="0" i="1" lang="en-IN" sz="1900" spc="-1" strike="noStrike">
                <a:solidFill>
                  <a:srgbClr val="08050e"/>
                </a:solidFill>
                <a:uFill>
                  <a:solidFill>
                    <a:srgbClr val="ffffff"/>
                  </a:solidFill>
                </a:uFill>
                <a:latin typeface="Hoefler Text"/>
                <a:ea typeface="Hoefler Text"/>
              </a:rPr>
              <a:t> </a:t>
            </a:r>
            <a:r>
              <a:rPr b="0" lang="en-IN" sz="1900" spc="-1" strike="noStrike">
                <a:solidFill>
                  <a:srgbClr val="08050e"/>
                </a:solidFill>
                <a:uFill>
                  <a:solidFill>
                    <a:srgbClr val="ffffff"/>
                  </a:solidFill>
                </a:uFill>
                <a:latin typeface="Hoefler Text"/>
                <a:ea typeface="Hoefler Text"/>
              </a:rPr>
              <a:t>compared to all other segments </a:t>
            </a:r>
            <a:r>
              <a:rPr b="0" i="1" lang="en-IN" sz="1900" spc="-1" strike="noStrike">
                <a:solidFill>
                  <a:srgbClr val="08050e"/>
                </a:solidFill>
                <a:uFill>
                  <a:solidFill>
                    <a:srgbClr val="ffffff"/>
                  </a:solidFill>
                </a:uFill>
                <a:latin typeface="Hoefler Text"/>
                <a:ea typeface="Hoefler Text"/>
              </a:rPr>
              <a:t>j.</a:t>
            </a:r>
            <a:r>
              <a:rPr b="0" lang="en-IN" sz="1900" spc="-1" strike="noStrike">
                <a:solidFill>
                  <a:srgbClr val="08050e"/>
                </a:solidFill>
                <a:uFill>
                  <a:solidFill>
                    <a:srgbClr val="ffffff"/>
                  </a:solidFill>
                </a:uFill>
                <a:latin typeface="Hoefler Text"/>
                <a:ea typeface="Hoefler Text"/>
              </a:rPr>
              <a:t> </a:t>
            </a:r>
            <a:endParaRPr b="0" lang="en-IN" sz="3200" spc="-1" strike="noStrike">
              <a:solidFill>
                <a:srgbClr val="000000"/>
              </a:solidFill>
              <a:uFill>
                <a:solidFill>
                  <a:srgbClr val="ffffff"/>
                </a:solidFill>
              </a:uFill>
              <a:latin typeface="Arial"/>
            </a:endParaRPr>
          </a:p>
          <a:p>
            <a:pPr lvl="1" marL="762120" indent="-253800" algn="just">
              <a:lnSpc>
                <a:spcPct val="100000"/>
              </a:lnSpc>
              <a:buClr>
                <a:srgbClr val="08050e"/>
              </a:buClr>
              <a:buFont typeface="StarSymbol"/>
              <a:buAutoNum type="arabicPeriod"/>
            </a:pPr>
            <a:r>
              <a:rPr b="0" lang="en-IN" sz="1900" spc="-1" strike="noStrike">
                <a:solidFill>
                  <a:srgbClr val="08050e"/>
                </a:solidFill>
                <a:uFill>
                  <a:solidFill>
                    <a:srgbClr val="ffffff"/>
                  </a:solidFill>
                </a:uFill>
                <a:latin typeface="Hoefler Text"/>
                <a:ea typeface="Hoefler Text"/>
              </a:rPr>
              <a:t>Global operator does not represent sensitivity to local contrast variation.</a:t>
            </a:r>
            <a:endParaRPr b="0" lang="en-IN" sz="3200" spc="-1" strike="noStrike">
              <a:solidFill>
                <a:srgbClr val="000000"/>
              </a:solidFill>
              <a:uFill>
                <a:solidFill>
                  <a:srgbClr val="ffffff"/>
                </a:solidFill>
              </a:uFill>
              <a:latin typeface="Arial"/>
            </a:endParaRPr>
          </a:p>
          <a:p>
            <a:pPr lvl="1" marL="762120" indent="-253800">
              <a:lnSpc>
                <a:spcPct val="120000"/>
              </a:lnSpc>
              <a:buClr>
                <a:srgbClr val="07050d"/>
              </a:buClr>
              <a:buFont typeface="StarSymbol"/>
              <a:buAutoNum type="arabicPeriod"/>
            </a:pPr>
            <a:r>
              <a:rPr b="0" lang="en-IN" sz="1900" spc="-1" strike="noStrike">
                <a:solidFill>
                  <a:srgbClr val="07050d"/>
                </a:solidFill>
                <a:uFill>
                  <a:solidFill>
                    <a:srgbClr val="ffffff"/>
                  </a:solidFill>
                </a:uFill>
                <a:latin typeface="Hoefler Text"/>
                <a:ea typeface="Hoefler Text"/>
              </a:rPr>
              <a:t>Evaluating this globally requires O(N</a:t>
            </a:r>
            <a:r>
              <a:rPr b="0" lang="en-IN" sz="1900" spc="-1" strike="noStrike" baseline="31000">
                <a:solidFill>
                  <a:srgbClr val="07050d"/>
                </a:solidFill>
                <a:uFill>
                  <a:solidFill>
                    <a:srgbClr val="ffffff"/>
                  </a:solidFill>
                </a:uFill>
                <a:latin typeface="Hoefler Text"/>
                <a:ea typeface="Hoefler Text"/>
              </a:rPr>
              <a:t>2</a:t>
            </a:r>
            <a:r>
              <a:rPr b="0" lang="en-IN" sz="1900" spc="-1" strike="noStrike">
                <a:solidFill>
                  <a:srgbClr val="07050d"/>
                </a:solidFill>
                <a:uFill>
                  <a:solidFill>
                    <a:srgbClr val="ffffff"/>
                  </a:solidFill>
                </a:uFill>
                <a:latin typeface="Hoefler Text"/>
                <a:ea typeface="Hoefler Text"/>
              </a:rPr>
              <a:t>), </a:t>
            </a:r>
            <a:r>
              <a:rPr b="0" i="1" lang="en-IN" sz="1900" spc="-1" strike="noStrike">
                <a:solidFill>
                  <a:srgbClr val="07050d"/>
                </a:solidFill>
                <a:uFill>
                  <a:solidFill>
                    <a:srgbClr val="ffffff"/>
                  </a:solidFill>
                </a:uFill>
                <a:latin typeface="Hoefler Text"/>
                <a:ea typeface="Hoefler Text"/>
              </a:rPr>
              <a:t>N</a:t>
            </a:r>
            <a:r>
              <a:rPr b="0" lang="en-IN" sz="1900" spc="-1" strike="noStrike">
                <a:solidFill>
                  <a:srgbClr val="07050d"/>
                </a:solidFill>
                <a:uFill>
                  <a:solidFill>
                    <a:srgbClr val="ffffff"/>
                  </a:solidFill>
                </a:uFill>
                <a:latin typeface="Hoefler Text"/>
                <a:ea typeface="Hoefler Text"/>
              </a:rPr>
              <a:t> is the number of segments. Methods that down sample the image are prone to blurring the edges.</a:t>
            </a:r>
            <a:endParaRPr b="0" lang="en-IN" sz="3200" spc="-1" strike="noStrike">
              <a:solidFill>
                <a:srgbClr val="000000"/>
              </a:solidFill>
              <a:uFill>
                <a:solidFill>
                  <a:srgbClr val="ffffff"/>
                </a:solidFill>
              </a:uFill>
              <a:latin typeface="Arial"/>
            </a:endParaRPr>
          </a:p>
          <a:p>
            <a:pPr lvl="1" marL="762120" indent="-253800">
              <a:lnSpc>
                <a:spcPct val="120000"/>
              </a:lnSpc>
              <a:buClr>
                <a:srgbClr val="07050d"/>
              </a:buClr>
              <a:buFont typeface="StarSymbol"/>
              <a:buAutoNum type="arabicPeriod"/>
            </a:pPr>
            <a:r>
              <a:rPr b="0" lang="en-IN" sz="1900" spc="-1" strike="noStrike">
                <a:solidFill>
                  <a:srgbClr val="07050d"/>
                </a:solidFill>
                <a:uFill>
                  <a:solidFill>
                    <a:srgbClr val="ffffff"/>
                  </a:solidFill>
                </a:uFill>
                <a:latin typeface="Hoefler Text"/>
                <a:ea typeface="Hoefler Text"/>
              </a:rPr>
              <a:t>However, for Gaussian weights, this can be done in O(N). </a:t>
            </a:r>
            <a:r>
              <a:rPr b="0" i="1" lang="en-IN" sz="1900" spc="-1" strike="noStrike">
                <a:solidFill>
                  <a:srgbClr val="07050d"/>
                </a:solidFill>
                <a:uFill>
                  <a:solidFill>
                    <a:srgbClr val="ffffff"/>
                  </a:solidFill>
                </a:uFill>
                <a:latin typeface="Hoefler Text"/>
                <a:ea typeface="Hoefler Text"/>
              </a:rPr>
              <a:t>Z</a:t>
            </a:r>
            <a:r>
              <a:rPr b="0" i="1" lang="en-IN" sz="1900" spc="-1" strike="noStrike" baseline="-5000">
                <a:solidFill>
                  <a:srgbClr val="07050d"/>
                </a:solidFill>
                <a:uFill>
                  <a:solidFill>
                    <a:srgbClr val="ffffff"/>
                  </a:solidFill>
                </a:uFill>
                <a:latin typeface="Hoefler Text"/>
                <a:ea typeface="Hoefler Text"/>
              </a:rPr>
              <a:t>i</a:t>
            </a:r>
            <a:r>
              <a:rPr b="0" lang="en-IN" sz="1900" spc="-1" strike="noStrike">
                <a:solidFill>
                  <a:srgbClr val="07050d"/>
                </a:solidFill>
                <a:uFill>
                  <a:solidFill>
                    <a:srgbClr val="ffffff"/>
                  </a:solidFill>
                </a:uFill>
                <a:latin typeface="Hoefler Text"/>
                <a:ea typeface="Hoefler Text"/>
              </a:rPr>
              <a:t> is the normalising factor and sigma controls the range of uniqueness operator.</a:t>
            </a:r>
            <a:endParaRPr b="0" lang="en-IN" sz="3200" spc="-1" strike="noStrike">
              <a:solidFill>
                <a:srgbClr val="000000"/>
              </a:solidFill>
              <a:uFill>
                <a:solidFill>
                  <a:srgbClr val="ffffff"/>
                </a:solidFill>
              </a:uFill>
              <a:latin typeface="Arial"/>
            </a:endParaRPr>
          </a:p>
        </p:txBody>
      </p:sp>
      <p:sp>
        <p:nvSpPr>
          <p:cNvPr id="192" name="TextShape 3"/>
          <p:cNvSpPr txBox="1"/>
          <p:nvPr/>
        </p:nvSpPr>
        <p:spPr>
          <a:xfrm>
            <a:off x="457200" y="0"/>
            <a:ext cx="8254800" cy="1269720"/>
          </a:xfrm>
          <a:prstGeom prst="rect">
            <a:avLst/>
          </a:prstGeom>
          <a:noFill/>
          <a:ln w="12600">
            <a:noFill/>
          </a:ln>
        </p:spPr>
        <p:txBody>
          <a:bodyPr lIns="45720" rIns="45720" tIns="45000" bIns="45000" anchor="ctr"/>
          <a:p>
            <a:pPr algn="ctr">
              <a:lnSpc>
                <a:spcPct val="100000"/>
              </a:lnSpc>
            </a:pPr>
            <a:r>
              <a:rPr b="0" lang="en-IN" sz="3200" spc="-1" strike="noStrike">
                <a:solidFill>
                  <a:srgbClr val="080511"/>
                </a:solidFill>
                <a:uFill>
                  <a:solidFill>
                    <a:srgbClr val="ffffff"/>
                  </a:solidFill>
                </a:uFill>
                <a:latin typeface="Chalkduster"/>
                <a:ea typeface="Chalkduster"/>
              </a:rPr>
              <a:t>Detailed Approach</a:t>
            </a:r>
            <a:endParaRPr b="0" lang="en-IN" sz="1800" spc="-1" strike="noStrike">
              <a:solidFill>
                <a:srgbClr val="000000"/>
              </a:solidFill>
              <a:uFill>
                <a:solidFill>
                  <a:srgbClr val="ffffff"/>
                </a:solidFill>
              </a:uFill>
              <a:latin typeface="Arial"/>
            </a:endParaRPr>
          </a:p>
        </p:txBody>
      </p:sp>
      <p:sp>
        <p:nvSpPr>
          <p:cNvPr id="193" name="CustomShape 4"/>
          <p:cNvSpPr/>
          <p:nvPr/>
        </p:nvSpPr>
        <p:spPr>
          <a:xfrm>
            <a:off x="1063440" y="1217160"/>
            <a:ext cx="7042320" cy="591480"/>
          </a:xfrm>
          <a:prstGeom prst="rect">
            <a:avLst/>
          </a:prstGeom>
          <a:solidFill>
            <a:schemeClr val="accent3">
              <a:lumOff val="44000"/>
            </a:schemeClr>
          </a:solidFill>
          <a:ln w="25560">
            <a:solidFill>
              <a:schemeClr val="accent1"/>
            </a:solidFill>
            <a:bevel/>
          </a:ln>
          <a:effectLst>
            <a:outerShdw algn="b" blurRad="190500" dir="5400000" dist="8455" kx="0" ky="0" rotWithShape="0" sx="100000" sy="100000">
              <a:srgbClr val="000000"/>
            </a:outerShdw>
          </a:effectLst>
        </p:spPr>
        <p:style>
          <a:lnRef idx="0"/>
          <a:fillRef idx="0"/>
          <a:effectRef idx="0"/>
          <a:fontRef idx="minor"/>
        </p:style>
      </p:sp>
      <p:sp>
        <p:nvSpPr>
          <p:cNvPr id="194" name="CustomShape 5"/>
          <p:cNvSpPr/>
          <p:nvPr/>
        </p:nvSpPr>
        <p:spPr>
          <a:xfrm>
            <a:off x="1115280" y="1469880"/>
            <a:ext cx="6938280" cy="365040"/>
          </a:xfrm>
          <a:prstGeom prst="rect">
            <a:avLst/>
          </a:prstGeom>
          <a:noFill/>
          <a:ln w="12600">
            <a:noFill/>
          </a:ln>
        </p:spPr>
        <p:style>
          <a:lnRef idx="0"/>
          <a:fillRef idx="0"/>
          <a:effectRef idx="0"/>
          <a:fontRef idx="minor"/>
        </p:style>
        <p:txBody>
          <a:bodyPr lIns="45720" rIns="45720" tIns="45000" bIns="45000" anchor="ctr"/>
          <a:p>
            <a:pPr algn="ctr">
              <a:lnSpc>
                <a:spcPct val="100000"/>
              </a:lnSpc>
            </a:pPr>
            <a:r>
              <a:rPr b="0" i="1" lang="en-IN" sz="1800" spc="-1" strike="noStrike">
                <a:solidFill>
                  <a:srgbClr val="050307"/>
                </a:solidFill>
                <a:uFill>
                  <a:solidFill>
                    <a:srgbClr val="ffffff"/>
                  </a:solidFill>
                </a:uFill>
                <a:latin typeface="Hoefler Text"/>
                <a:ea typeface="Hoefler Text"/>
              </a:rPr>
              <a:t>Step 2 - Element Uniqueness</a:t>
            </a:r>
            <a:endParaRPr b="0" lang="en-IN" sz="1800" spc="-1" strike="noStrike">
              <a:solidFill>
                <a:srgbClr val="000000"/>
              </a:solidFill>
              <a:uFill>
                <a:solidFill>
                  <a:srgbClr val="ffffff"/>
                </a:solidFill>
              </a:uFill>
              <a:latin typeface="Arial"/>
            </a:endParaRPr>
          </a:p>
        </p:txBody>
      </p:sp>
    </p:spTree>
  </p:cSld>
  <p:timing>
    <p:tnLst>
      <p:par>
        <p:cTn id="29" dur="indefinite" restart="never" nodeType="tmRoot">
          <p:childTnLst>
            <p:seq>
              <p:cTn id="30" nodeType="mainSeq"/>
              <p:prevCondLst>
                <p:cond delay="0" evt="onPrev">
                  <p:tgtEl>
                    <p:sldTgt/>
                  </p:tgtEl>
                </p:cond>
              </p:prevCondLst>
              <p:nextCondLst>
                <p:cond delay="0" evt="onNext">
                  <p:tgtEl>
                    <p:sldTgt/>
                  </p:tgtEl>
                </p:cond>
              </p:nextCondLst>
            </p:seq>
          </p:childTnLst>
        </p:cTn>
      </p:par>
    </p:tnLst>
  </p:timing>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1dfdc"/>
        </a:solidFill>
      </p:bgPr>
    </p:bg>
    <p:spTree>
      <p:nvGrpSpPr>
        <p:cNvPr id="1" name=""/>
        <p:cNvGrpSpPr/>
        <p:nvPr/>
      </p:nvGrpSpPr>
      <p:grpSpPr>
        <a:xfrm>
          <a:off x="0" y="0"/>
          <a:ext cx="0" cy="0"/>
          <a:chOff x="0" y="0"/>
          <a:chExt cx="0" cy="0"/>
        </a:xfrm>
      </p:grpSpPr>
      <p:sp>
        <p:nvSpPr>
          <p:cNvPr id="195" name="TextShape 1"/>
          <p:cNvSpPr txBox="1"/>
          <p:nvPr/>
        </p:nvSpPr>
        <p:spPr>
          <a:xfrm>
            <a:off x="6553080" y="6245280"/>
            <a:ext cx="2133360" cy="288360"/>
          </a:xfrm>
          <a:prstGeom prst="rect">
            <a:avLst/>
          </a:prstGeom>
          <a:noFill/>
          <a:ln>
            <a:noFill/>
          </a:ln>
        </p:spPr>
        <p:txBody>
          <a:bodyPr lIns="45720" rIns="45720" tIns="45000" bIns="45000"/>
          <a:p>
            <a:endParaRPr b="0" lang="en-IN" sz="2400" spc="-1" strike="noStrike">
              <a:solidFill>
                <a:srgbClr val="000000"/>
              </a:solidFill>
              <a:uFill>
                <a:solidFill>
                  <a:srgbClr val="ffffff"/>
                </a:solidFill>
              </a:uFill>
              <a:latin typeface="Times New Roman"/>
            </a:endParaRPr>
          </a:p>
        </p:txBody>
      </p:sp>
      <p:pic>
        <p:nvPicPr>
          <p:cNvPr id="196" name="Screenshot 2019-04-09 at 1.20.45 PM.png" descr=""/>
          <p:cNvPicPr/>
          <p:nvPr/>
        </p:nvPicPr>
        <p:blipFill>
          <a:blip r:embed="rId1"/>
          <a:stretch/>
        </p:blipFill>
        <p:spPr>
          <a:xfrm>
            <a:off x="2457360" y="857160"/>
            <a:ext cx="4271400" cy="1269720"/>
          </a:xfrm>
          <a:prstGeom prst="rect">
            <a:avLst/>
          </a:prstGeom>
          <a:ln w="12600">
            <a:noFill/>
          </a:ln>
        </p:spPr>
      </p:pic>
      <p:pic>
        <p:nvPicPr>
          <p:cNvPr id="197" name="Screenshot 2019-04-09 at 2.16.21 PM.png" descr=""/>
          <p:cNvPicPr/>
          <p:nvPr/>
        </p:nvPicPr>
        <p:blipFill>
          <a:blip r:embed="rId2"/>
          <a:stretch/>
        </p:blipFill>
        <p:spPr>
          <a:xfrm>
            <a:off x="2438280" y="3360600"/>
            <a:ext cx="4266720" cy="1650600"/>
          </a:xfrm>
          <a:prstGeom prst="rect">
            <a:avLst/>
          </a:prstGeom>
          <a:ln w="12600">
            <a:noFill/>
          </a:ln>
        </p:spPr>
      </p:pic>
      <p:sp>
        <p:nvSpPr>
          <p:cNvPr id="198" name="CustomShape 2"/>
          <p:cNvSpPr/>
          <p:nvPr/>
        </p:nvSpPr>
        <p:spPr>
          <a:xfrm>
            <a:off x="994320" y="2274840"/>
            <a:ext cx="7197480" cy="481320"/>
          </a:xfrm>
          <a:prstGeom prst="roundRect">
            <a:avLst>
              <a:gd name="adj" fmla="val 39563"/>
            </a:avLst>
          </a:prstGeom>
          <a:solidFill>
            <a:schemeClr val="accent3">
              <a:lumOff val="44000"/>
            </a:schemeClr>
          </a:solidFill>
          <a:ln w="25560">
            <a:solidFill>
              <a:schemeClr val="accent1"/>
            </a:solidFill>
            <a:bevel/>
          </a:ln>
        </p:spPr>
        <p:style>
          <a:lnRef idx="0"/>
          <a:fillRef idx="0"/>
          <a:effectRef idx="0"/>
          <a:fontRef idx="minor"/>
        </p:style>
      </p:sp>
      <p:sp>
        <p:nvSpPr>
          <p:cNvPr id="199" name="CustomShape 3"/>
          <p:cNvSpPr/>
          <p:nvPr/>
        </p:nvSpPr>
        <p:spPr>
          <a:xfrm>
            <a:off x="942480" y="5144400"/>
            <a:ext cx="7301160" cy="481320"/>
          </a:xfrm>
          <a:prstGeom prst="roundRect">
            <a:avLst>
              <a:gd name="adj" fmla="val 39563"/>
            </a:avLst>
          </a:prstGeom>
          <a:solidFill>
            <a:schemeClr val="accent3">
              <a:lumOff val="44000"/>
            </a:schemeClr>
          </a:solidFill>
          <a:ln w="25560">
            <a:solidFill>
              <a:schemeClr val="accent1"/>
            </a:solidFill>
            <a:bevel/>
          </a:ln>
        </p:spPr>
        <p:style>
          <a:lnRef idx="0"/>
          <a:fillRef idx="0"/>
          <a:effectRef idx="0"/>
          <a:fontRef idx="minor"/>
        </p:style>
      </p:sp>
      <p:sp>
        <p:nvSpPr>
          <p:cNvPr id="200" name="Line 4"/>
          <p:cNvSpPr/>
          <p:nvPr/>
        </p:nvSpPr>
        <p:spPr>
          <a:xfrm>
            <a:off x="998640" y="3064680"/>
            <a:ext cx="7146360" cy="0"/>
          </a:xfrm>
          <a:prstGeom prst="line">
            <a:avLst/>
          </a:prstGeom>
          <a:ln w="25560">
            <a:solidFill>
              <a:srgbClr val="000000"/>
            </a:solidFill>
            <a:bevel/>
          </a:ln>
        </p:spPr>
        <p:style>
          <a:lnRef idx="0"/>
          <a:fillRef idx="0"/>
          <a:effectRef idx="0"/>
          <a:fontRef idx="minor"/>
        </p:style>
      </p:sp>
      <p:sp>
        <p:nvSpPr>
          <p:cNvPr id="201" name="CustomShape 5"/>
          <p:cNvSpPr/>
          <p:nvPr/>
        </p:nvSpPr>
        <p:spPr>
          <a:xfrm>
            <a:off x="1173240" y="2340360"/>
            <a:ext cx="6797160" cy="638280"/>
          </a:xfrm>
          <a:prstGeom prst="rect">
            <a:avLst/>
          </a:prstGeom>
          <a:noFill/>
          <a:ln w="12600">
            <a:noFill/>
          </a:ln>
        </p:spPr>
        <p:style>
          <a:lnRef idx="0"/>
          <a:fillRef idx="0"/>
          <a:effectRef idx="0"/>
          <a:fontRef idx="minor"/>
        </p:style>
        <p:txBody>
          <a:bodyPr lIns="45720" rIns="45720" tIns="45000" bIns="45000"/>
          <a:p>
            <a:pPr algn="ctr">
              <a:lnSpc>
                <a:spcPct val="100000"/>
              </a:lnSpc>
            </a:pPr>
            <a:r>
              <a:rPr b="0" lang="en-IN" sz="1800" spc="-1" strike="noStrike">
                <a:solidFill>
                  <a:srgbClr val="000000"/>
                </a:solidFill>
                <a:uFill>
                  <a:solidFill>
                    <a:srgbClr val="ffffff"/>
                  </a:solidFill>
                </a:uFill>
                <a:latin typeface="Cochin"/>
                <a:ea typeface="Cochin"/>
              </a:rPr>
              <a:t>Uniqueness defined by colour similarity and cluster position</a:t>
            </a:r>
            <a:endParaRPr b="0" lang="en-IN" sz="1800" spc="-1" strike="noStrike">
              <a:solidFill>
                <a:srgbClr val="000000"/>
              </a:solidFill>
              <a:uFill>
                <a:solidFill>
                  <a:srgbClr val="ffffff"/>
                </a:solidFill>
              </a:uFill>
              <a:latin typeface="Arial"/>
            </a:endParaRPr>
          </a:p>
        </p:txBody>
      </p:sp>
      <p:sp>
        <p:nvSpPr>
          <p:cNvPr id="202" name="CustomShape 6"/>
          <p:cNvSpPr/>
          <p:nvPr/>
        </p:nvSpPr>
        <p:spPr>
          <a:xfrm>
            <a:off x="1194480" y="5209920"/>
            <a:ext cx="6797160" cy="363960"/>
          </a:xfrm>
          <a:prstGeom prst="rect">
            <a:avLst/>
          </a:prstGeom>
          <a:noFill/>
          <a:ln w="12600">
            <a:noFill/>
          </a:ln>
        </p:spPr>
        <p:style>
          <a:lnRef idx="0"/>
          <a:fillRef idx="0"/>
          <a:effectRef idx="0"/>
          <a:fontRef idx="minor"/>
        </p:style>
        <p:txBody>
          <a:bodyPr lIns="45720" rIns="45720" tIns="45000" bIns="45000"/>
          <a:p>
            <a:pPr algn="ctr">
              <a:lnSpc>
                <a:spcPct val="100000"/>
              </a:lnSpc>
            </a:pPr>
            <a:r>
              <a:rPr b="0" lang="en-IN" sz="1800" spc="-1" strike="noStrike">
                <a:solidFill>
                  <a:srgbClr val="000000"/>
                </a:solidFill>
                <a:uFill>
                  <a:solidFill>
                    <a:srgbClr val="ffffff"/>
                  </a:solidFill>
                </a:uFill>
                <a:latin typeface="Cochin"/>
                <a:ea typeface="Cochin"/>
              </a:rPr>
              <a:t>Expanding the terms, reducing time complexity</a:t>
            </a:r>
            <a:endParaRPr b="0" lang="en-IN" sz="1800" spc="-1" strike="noStrike">
              <a:solidFill>
                <a:srgbClr val="000000"/>
              </a:solidFill>
              <a:uFill>
                <a:solidFill>
                  <a:srgbClr val="ffffff"/>
                </a:solidFill>
              </a:uFill>
              <a:latin typeface="Arial"/>
            </a:endParaRPr>
          </a:p>
        </p:txBody>
      </p:sp>
    </p:spTree>
  </p:cSld>
  <p:timing>
    <p:tnLst>
      <p:par>
        <p:cTn id="31" dur="indefinite" restart="never" nodeType="tmRoot">
          <p:childTnLst>
            <p:seq>
              <p:cTn id="32" nodeType="mainSeq"/>
              <p:prevCondLst>
                <p:cond delay="0" evt="onPrev">
                  <p:tgtEl>
                    <p:sldTgt/>
                  </p:tgtEl>
                </p:cond>
              </p:prevCondLst>
              <p:nextCondLst>
                <p:cond delay="0" evt="onNext">
                  <p:tgtEl>
                    <p:sldTgt/>
                  </p:tgtEl>
                </p:cond>
              </p:nextCondLst>
            </p:seq>
          </p:childTnLst>
        </p:cTn>
      </p:par>
    </p:tnLst>
  </p:timing>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1dfdc"/>
        </a:solidFill>
      </p:bgPr>
    </p:bg>
    <p:spTree>
      <p:nvGrpSpPr>
        <p:cNvPr id="1" name=""/>
        <p:cNvGrpSpPr/>
        <p:nvPr/>
      </p:nvGrpSpPr>
      <p:grpSpPr>
        <a:xfrm>
          <a:off x="0" y="0"/>
          <a:ext cx="0" cy="0"/>
          <a:chOff x="0" y="0"/>
          <a:chExt cx="0" cy="0"/>
        </a:xfrm>
      </p:grpSpPr>
      <p:sp>
        <p:nvSpPr>
          <p:cNvPr id="203" name="TextShape 1"/>
          <p:cNvSpPr txBox="1"/>
          <p:nvPr/>
        </p:nvSpPr>
        <p:spPr>
          <a:xfrm>
            <a:off x="6553080" y="6245280"/>
            <a:ext cx="2133360" cy="288360"/>
          </a:xfrm>
          <a:prstGeom prst="rect">
            <a:avLst/>
          </a:prstGeom>
          <a:noFill/>
          <a:ln>
            <a:noFill/>
          </a:ln>
        </p:spPr>
        <p:txBody>
          <a:bodyPr lIns="45720" rIns="45720" tIns="45000" bIns="45000"/>
          <a:p>
            <a:endParaRPr b="0" lang="en-IN" sz="2400" spc="-1" strike="noStrike">
              <a:solidFill>
                <a:srgbClr val="000000"/>
              </a:solidFill>
              <a:uFill>
                <a:solidFill>
                  <a:srgbClr val="ffffff"/>
                </a:solidFill>
              </a:uFill>
              <a:latin typeface="Times New Roman"/>
            </a:endParaRPr>
          </a:p>
        </p:txBody>
      </p:sp>
      <p:pic>
        <p:nvPicPr>
          <p:cNvPr id="204" name="6buniqueness.png" descr=""/>
          <p:cNvPicPr/>
          <p:nvPr/>
        </p:nvPicPr>
        <p:blipFill>
          <a:blip r:embed="rId1"/>
          <a:stretch/>
        </p:blipFill>
        <p:spPr>
          <a:xfrm>
            <a:off x="5508720" y="5001840"/>
            <a:ext cx="2536920" cy="1523520"/>
          </a:xfrm>
          <a:prstGeom prst="rect">
            <a:avLst/>
          </a:prstGeom>
          <a:ln w="12600">
            <a:noFill/>
          </a:ln>
        </p:spPr>
      </p:pic>
      <p:pic>
        <p:nvPicPr>
          <p:cNvPr id="205" name="5buniqueness.png" descr=""/>
          <p:cNvPicPr/>
          <p:nvPr/>
        </p:nvPicPr>
        <p:blipFill>
          <a:blip r:embed="rId2"/>
          <a:stretch/>
        </p:blipFill>
        <p:spPr>
          <a:xfrm>
            <a:off x="5680800" y="532080"/>
            <a:ext cx="2098440" cy="2032920"/>
          </a:xfrm>
          <a:prstGeom prst="rect">
            <a:avLst/>
          </a:prstGeom>
          <a:ln w="12600">
            <a:noFill/>
          </a:ln>
        </p:spPr>
      </p:pic>
      <p:pic>
        <p:nvPicPr>
          <p:cNvPr id="206" name="4buniqueness.png" descr=""/>
          <p:cNvPicPr/>
          <p:nvPr/>
        </p:nvPicPr>
        <p:blipFill>
          <a:blip r:embed="rId3"/>
          <a:stretch/>
        </p:blipFill>
        <p:spPr>
          <a:xfrm>
            <a:off x="5507640" y="3021480"/>
            <a:ext cx="2539800" cy="1523520"/>
          </a:xfrm>
          <a:prstGeom prst="rect">
            <a:avLst/>
          </a:prstGeom>
          <a:ln w="12600">
            <a:noFill/>
          </a:ln>
        </p:spPr>
      </p:pic>
      <p:pic>
        <p:nvPicPr>
          <p:cNvPr id="207" name="im096.jpg" descr=""/>
          <p:cNvPicPr/>
          <p:nvPr/>
        </p:nvPicPr>
        <p:blipFill>
          <a:blip r:embed="rId4"/>
          <a:stretch/>
        </p:blipFill>
        <p:spPr>
          <a:xfrm>
            <a:off x="923400" y="5004720"/>
            <a:ext cx="2539800" cy="1517400"/>
          </a:xfrm>
          <a:prstGeom prst="rect">
            <a:avLst/>
          </a:prstGeom>
          <a:ln w="12600">
            <a:noFill/>
          </a:ln>
        </p:spPr>
      </p:pic>
      <p:pic>
        <p:nvPicPr>
          <p:cNvPr id="208" name="im052.jpg" descr=""/>
          <p:cNvPicPr/>
          <p:nvPr/>
        </p:nvPicPr>
        <p:blipFill>
          <a:blip r:embed="rId5"/>
          <a:stretch/>
        </p:blipFill>
        <p:spPr>
          <a:xfrm>
            <a:off x="1145520" y="532800"/>
            <a:ext cx="2095200" cy="2031480"/>
          </a:xfrm>
          <a:prstGeom prst="rect">
            <a:avLst/>
          </a:prstGeom>
          <a:ln w="12600">
            <a:noFill/>
          </a:ln>
        </p:spPr>
      </p:pic>
      <p:pic>
        <p:nvPicPr>
          <p:cNvPr id="209" name="im210.jpg" descr=""/>
          <p:cNvPicPr/>
          <p:nvPr/>
        </p:nvPicPr>
        <p:blipFill>
          <a:blip r:embed="rId6"/>
          <a:stretch/>
        </p:blipFill>
        <p:spPr>
          <a:xfrm>
            <a:off x="923400" y="3021480"/>
            <a:ext cx="2539800" cy="1523520"/>
          </a:xfrm>
          <a:prstGeom prst="rect">
            <a:avLst/>
          </a:prstGeom>
          <a:ln w="12600">
            <a:noFill/>
          </a:ln>
        </p:spPr>
      </p:pic>
      <p:sp>
        <p:nvSpPr>
          <p:cNvPr id="210" name="Line 2"/>
          <p:cNvSpPr/>
          <p:nvPr/>
        </p:nvSpPr>
        <p:spPr>
          <a:xfrm flipH="1">
            <a:off x="4571640" y="412560"/>
            <a:ext cx="360" cy="6032520"/>
          </a:xfrm>
          <a:prstGeom prst="line">
            <a:avLst/>
          </a:prstGeom>
          <a:ln w="25560">
            <a:solidFill>
              <a:srgbClr val="000000"/>
            </a:solidFill>
            <a:bevel/>
          </a:ln>
        </p:spPr>
        <p:style>
          <a:lnRef idx="0"/>
          <a:fillRef idx="0"/>
          <a:effectRef idx="0"/>
          <a:fontRef idx="minor"/>
        </p:style>
      </p:sp>
      <p:sp>
        <p:nvSpPr>
          <p:cNvPr id="211" name="CustomShape 3"/>
          <p:cNvSpPr/>
          <p:nvPr/>
        </p:nvSpPr>
        <p:spPr>
          <a:xfrm>
            <a:off x="3939480" y="753840"/>
            <a:ext cx="1269720" cy="1269720"/>
          </a:xfrm>
          <a:prstGeom prst="rightArrow">
            <a:avLst>
              <a:gd name="adj1" fmla="val 32000"/>
              <a:gd name="adj2" fmla="val 64000"/>
            </a:avLst>
          </a:prstGeom>
          <a:solidFill>
            <a:schemeClr val="accent3">
              <a:lumOff val="44000"/>
            </a:schemeClr>
          </a:solidFill>
          <a:ln w="25560">
            <a:solidFill>
              <a:schemeClr val="accent1"/>
            </a:solidFill>
            <a:bevel/>
          </a:ln>
        </p:spPr>
        <p:style>
          <a:lnRef idx="0"/>
          <a:fillRef idx="0"/>
          <a:effectRef idx="0"/>
          <a:fontRef idx="minor"/>
        </p:style>
      </p:sp>
      <p:sp>
        <p:nvSpPr>
          <p:cNvPr id="212" name="CustomShape 4"/>
          <p:cNvSpPr/>
          <p:nvPr/>
        </p:nvSpPr>
        <p:spPr>
          <a:xfrm>
            <a:off x="3939480" y="2853000"/>
            <a:ext cx="1269720" cy="1269720"/>
          </a:xfrm>
          <a:prstGeom prst="rightArrow">
            <a:avLst>
              <a:gd name="adj1" fmla="val 32000"/>
              <a:gd name="adj2" fmla="val 64000"/>
            </a:avLst>
          </a:prstGeom>
          <a:solidFill>
            <a:schemeClr val="accent3">
              <a:lumOff val="44000"/>
            </a:schemeClr>
          </a:solidFill>
          <a:ln w="25560">
            <a:solidFill>
              <a:schemeClr val="accent1"/>
            </a:solidFill>
            <a:bevel/>
          </a:ln>
        </p:spPr>
        <p:style>
          <a:lnRef idx="0"/>
          <a:fillRef idx="0"/>
          <a:effectRef idx="0"/>
          <a:fontRef idx="minor"/>
        </p:style>
      </p:sp>
      <p:sp>
        <p:nvSpPr>
          <p:cNvPr id="213" name="CustomShape 5"/>
          <p:cNvSpPr/>
          <p:nvPr/>
        </p:nvSpPr>
        <p:spPr>
          <a:xfrm>
            <a:off x="3939480" y="4952520"/>
            <a:ext cx="1269720" cy="1269720"/>
          </a:xfrm>
          <a:prstGeom prst="rightArrow">
            <a:avLst>
              <a:gd name="adj1" fmla="val 32000"/>
              <a:gd name="adj2" fmla="val 64000"/>
            </a:avLst>
          </a:prstGeom>
          <a:solidFill>
            <a:schemeClr val="accent3">
              <a:lumOff val="44000"/>
            </a:schemeClr>
          </a:solidFill>
          <a:ln w="25560">
            <a:solidFill>
              <a:schemeClr val="accent1"/>
            </a:solidFill>
            <a:bevel/>
          </a:ln>
        </p:spPr>
        <p:style>
          <a:lnRef idx="0"/>
          <a:fillRef idx="0"/>
          <a:effectRef idx="0"/>
          <a:fontRef idx="minor"/>
        </p:style>
      </p:sp>
    </p:spTree>
  </p:cSld>
  <p:timing>
    <p:tnLst>
      <p:par>
        <p:cTn id="33" dur="indefinite" restart="never" nodeType="tmRoot">
          <p:childTnLst>
            <p:seq>
              <p:cTn id="34" nodeType="mainSeq"/>
              <p:prevCondLst>
                <p:cond delay="0" evt="onPrev">
                  <p:tgtEl>
                    <p:sldTgt/>
                  </p:tgtEl>
                </p:cond>
              </p:prevCondLst>
              <p:nextCondLst>
                <p:cond delay="0" evt="onNext">
                  <p:tgtEl>
                    <p:sldTgt/>
                  </p:tgtEl>
                </p:cond>
              </p:nextCondLst>
            </p:seq>
          </p:childTnLst>
        </p:cTn>
      </p:par>
    </p:tnLst>
  </p:timing>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1dfdc"/>
        </a:solidFill>
      </p:bgPr>
    </p:bg>
    <p:spTree>
      <p:nvGrpSpPr>
        <p:cNvPr id="1" name=""/>
        <p:cNvGrpSpPr/>
        <p:nvPr/>
      </p:nvGrpSpPr>
      <p:grpSpPr>
        <a:xfrm>
          <a:off x="0" y="0"/>
          <a:ext cx="0" cy="0"/>
          <a:chOff x="0" y="0"/>
          <a:chExt cx="0" cy="0"/>
        </a:xfrm>
      </p:grpSpPr>
      <p:sp>
        <p:nvSpPr>
          <p:cNvPr id="214" name="TextShape 1"/>
          <p:cNvSpPr txBox="1"/>
          <p:nvPr/>
        </p:nvSpPr>
        <p:spPr>
          <a:xfrm>
            <a:off x="6553080" y="6245280"/>
            <a:ext cx="2133360" cy="288360"/>
          </a:xfrm>
          <a:prstGeom prst="rect">
            <a:avLst/>
          </a:prstGeom>
          <a:noFill/>
          <a:ln>
            <a:noFill/>
          </a:ln>
        </p:spPr>
        <p:txBody>
          <a:bodyPr lIns="45720" rIns="45720" tIns="45000" bIns="45000"/>
          <a:p>
            <a:endParaRPr b="0" lang="en-IN" sz="2400" spc="-1" strike="noStrike">
              <a:solidFill>
                <a:srgbClr val="000000"/>
              </a:solidFill>
              <a:uFill>
                <a:solidFill>
                  <a:srgbClr val="ffffff"/>
                </a:solidFill>
              </a:uFill>
              <a:latin typeface="Times New Roman"/>
            </a:endParaRPr>
          </a:p>
        </p:txBody>
      </p:sp>
      <p:sp>
        <p:nvSpPr>
          <p:cNvPr id="215" name="TextShape 2"/>
          <p:cNvSpPr txBox="1"/>
          <p:nvPr/>
        </p:nvSpPr>
        <p:spPr>
          <a:xfrm>
            <a:off x="632160" y="2544120"/>
            <a:ext cx="7879320" cy="2426760"/>
          </a:xfrm>
          <a:prstGeom prst="rect">
            <a:avLst/>
          </a:prstGeom>
          <a:noFill/>
          <a:ln w="12600">
            <a:noFill/>
          </a:ln>
        </p:spPr>
        <p:txBody>
          <a:bodyPr lIns="45720" rIns="45720" tIns="45000" bIns="45000"/>
          <a:p>
            <a:pPr marL="307440" indent="-307080" algn="just">
              <a:lnSpc>
                <a:spcPct val="120000"/>
              </a:lnSpc>
              <a:buClr>
                <a:srgbClr val="090912"/>
              </a:buClr>
              <a:buFont typeface="StarSymbol"/>
              <a:buAutoNum type="arabicPeriod"/>
            </a:pPr>
            <a:r>
              <a:rPr b="0" lang="en-IN" sz="2000" spc="-1" strike="noStrike">
                <a:solidFill>
                  <a:srgbClr val="090912"/>
                </a:solidFill>
                <a:uFill>
                  <a:solidFill>
                    <a:srgbClr val="ffffff"/>
                  </a:solidFill>
                </a:uFill>
                <a:latin typeface="Hoefler Text"/>
                <a:ea typeface="Hoefler Text"/>
              </a:rPr>
              <a:t>Grouping based on compactness of salient features</a:t>
            </a:r>
            <a:endParaRPr b="0" lang="en-IN" sz="3200" spc="-1" strike="noStrike">
              <a:solidFill>
                <a:srgbClr val="000000"/>
              </a:solidFill>
              <a:uFill>
                <a:solidFill>
                  <a:srgbClr val="ffffff"/>
                </a:solidFill>
              </a:uFill>
              <a:latin typeface="Arial"/>
            </a:endParaRPr>
          </a:p>
          <a:p>
            <a:pPr marL="307440" indent="-307080" algn="just">
              <a:lnSpc>
                <a:spcPct val="120000"/>
              </a:lnSpc>
              <a:buClr>
                <a:srgbClr val="090912"/>
              </a:buClr>
              <a:buFont typeface="StarSymbol"/>
              <a:buAutoNum type="arabicPeriod"/>
            </a:pPr>
            <a:r>
              <a:rPr b="0" lang="en-IN" sz="2000" spc="-1" strike="noStrike">
                <a:solidFill>
                  <a:srgbClr val="090912"/>
                </a:solidFill>
                <a:uFill>
                  <a:solidFill>
                    <a:srgbClr val="ffffff"/>
                  </a:solidFill>
                </a:uFill>
                <a:latin typeface="Hoefler Text"/>
                <a:ea typeface="Hoefler Text"/>
              </a:rPr>
              <a:t>Variance term Di based on spatial position and similarity between colours</a:t>
            </a:r>
            <a:endParaRPr b="0" lang="en-IN" sz="3200" spc="-1" strike="noStrike">
              <a:solidFill>
                <a:srgbClr val="000000"/>
              </a:solidFill>
              <a:uFill>
                <a:solidFill>
                  <a:srgbClr val="ffffff"/>
                </a:solidFill>
              </a:uFill>
              <a:latin typeface="Arial"/>
            </a:endParaRPr>
          </a:p>
          <a:p>
            <a:pPr marL="307440" indent="-307080" algn="just">
              <a:lnSpc>
                <a:spcPct val="120000"/>
              </a:lnSpc>
              <a:buClr>
                <a:srgbClr val="090912"/>
              </a:buClr>
              <a:buFont typeface="StarSymbol"/>
              <a:buAutoNum type="arabicPeriod"/>
            </a:pPr>
            <a:r>
              <a:rPr b="0" lang="en-IN" sz="2000" spc="-1" strike="noStrike">
                <a:solidFill>
                  <a:srgbClr val="090912"/>
                </a:solidFill>
                <a:uFill>
                  <a:solidFill>
                    <a:srgbClr val="ffffff"/>
                  </a:solidFill>
                </a:uFill>
                <a:latin typeface="Hoefler Text"/>
                <a:ea typeface="Hoefler Text"/>
              </a:rPr>
              <a:t>The weightage term is set to be Gaussian for reducing quadratic complexity to linear.</a:t>
            </a:r>
            <a:endParaRPr b="0" lang="en-IN" sz="3200" spc="-1" strike="noStrike">
              <a:solidFill>
                <a:srgbClr val="000000"/>
              </a:solidFill>
              <a:uFill>
                <a:solidFill>
                  <a:srgbClr val="ffffff"/>
                </a:solidFill>
              </a:uFill>
              <a:latin typeface="Arial"/>
            </a:endParaRPr>
          </a:p>
        </p:txBody>
      </p:sp>
      <p:sp>
        <p:nvSpPr>
          <p:cNvPr id="216" name="TextShape 3"/>
          <p:cNvSpPr txBox="1"/>
          <p:nvPr/>
        </p:nvSpPr>
        <p:spPr>
          <a:xfrm>
            <a:off x="457200" y="0"/>
            <a:ext cx="8254800" cy="1269720"/>
          </a:xfrm>
          <a:prstGeom prst="rect">
            <a:avLst/>
          </a:prstGeom>
          <a:noFill/>
          <a:ln w="12600">
            <a:noFill/>
          </a:ln>
        </p:spPr>
        <p:txBody>
          <a:bodyPr lIns="45720" rIns="45720" tIns="45000" bIns="45000" anchor="ctr"/>
          <a:p>
            <a:pPr algn="ctr">
              <a:lnSpc>
                <a:spcPct val="100000"/>
              </a:lnSpc>
            </a:pPr>
            <a:r>
              <a:rPr b="0" lang="en-IN" sz="3200" spc="-1" strike="noStrike">
                <a:solidFill>
                  <a:srgbClr val="080511"/>
                </a:solidFill>
                <a:uFill>
                  <a:solidFill>
                    <a:srgbClr val="ffffff"/>
                  </a:solidFill>
                </a:uFill>
                <a:latin typeface="Chalkduster"/>
                <a:ea typeface="Chalkduster"/>
              </a:rPr>
              <a:t>Detailed Approach</a:t>
            </a:r>
            <a:endParaRPr b="0" lang="en-IN" sz="1800" spc="-1" strike="noStrike">
              <a:solidFill>
                <a:srgbClr val="000000"/>
              </a:solidFill>
              <a:uFill>
                <a:solidFill>
                  <a:srgbClr val="ffffff"/>
                </a:solidFill>
              </a:uFill>
              <a:latin typeface="Arial"/>
            </a:endParaRPr>
          </a:p>
        </p:txBody>
      </p:sp>
      <p:sp>
        <p:nvSpPr>
          <p:cNvPr id="217" name="CustomShape 4"/>
          <p:cNvSpPr/>
          <p:nvPr/>
        </p:nvSpPr>
        <p:spPr>
          <a:xfrm>
            <a:off x="1063440" y="1217160"/>
            <a:ext cx="7042320" cy="591480"/>
          </a:xfrm>
          <a:prstGeom prst="rect">
            <a:avLst/>
          </a:prstGeom>
          <a:solidFill>
            <a:schemeClr val="accent3">
              <a:lumOff val="44000"/>
            </a:schemeClr>
          </a:solidFill>
          <a:ln w="25560">
            <a:solidFill>
              <a:schemeClr val="accent1"/>
            </a:solidFill>
            <a:bevel/>
          </a:ln>
          <a:effectLst>
            <a:outerShdw algn="b" blurRad="190500" dir="5400000" dist="8455" kx="0" ky="0" rotWithShape="0" sx="100000" sy="100000">
              <a:srgbClr val="000000"/>
            </a:outerShdw>
          </a:effectLst>
        </p:spPr>
        <p:style>
          <a:lnRef idx="0"/>
          <a:fillRef idx="0"/>
          <a:effectRef idx="0"/>
          <a:fontRef idx="minor"/>
        </p:style>
      </p:sp>
      <p:sp>
        <p:nvSpPr>
          <p:cNvPr id="218" name="CustomShape 5"/>
          <p:cNvSpPr/>
          <p:nvPr/>
        </p:nvSpPr>
        <p:spPr>
          <a:xfrm>
            <a:off x="1115280" y="1469880"/>
            <a:ext cx="6938280" cy="365040"/>
          </a:xfrm>
          <a:prstGeom prst="rect">
            <a:avLst/>
          </a:prstGeom>
          <a:noFill/>
          <a:ln w="12600">
            <a:noFill/>
          </a:ln>
        </p:spPr>
        <p:style>
          <a:lnRef idx="0"/>
          <a:fillRef idx="0"/>
          <a:effectRef idx="0"/>
          <a:fontRef idx="minor"/>
        </p:style>
        <p:txBody>
          <a:bodyPr lIns="45720" rIns="45720" tIns="45000" bIns="45000" anchor="ctr"/>
          <a:p>
            <a:pPr algn="ctr">
              <a:lnSpc>
                <a:spcPct val="100000"/>
              </a:lnSpc>
            </a:pPr>
            <a:r>
              <a:rPr b="0" i="1" lang="en-IN" sz="1800" spc="-1" strike="noStrike">
                <a:solidFill>
                  <a:srgbClr val="050307"/>
                </a:solidFill>
                <a:uFill>
                  <a:solidFill>
                    <a:srgbClr val="ffffff"/>
                  </a:solidFill>
                </a:uFill>
                <a:latin typeface="Hoefler Text"/>
                <a:ea typeface="Hoefler Text"/>
              </a:rPr>
              <a:t>Step 3 - Element Distribution</a:t>
            </a:r>
            <a:endParaRPr b="0" lang="en-IN" sz="1800" spc="-1" strike="noStrike">
              <a:solidFill>
                <a:srgbClr val="000000"/>
              </a:solidFill>
              <a:uFill>
                <a:solidFill>
                  <a:srgbClr val="ffffff"/>
                </a:solidFill>
              </a:uFill>
              <a:latin typeface="Arial"/>
            </a:endParaRPr>
          </a:p>
        </p:txBody>
      </p:sp>
    </p:spTree>
  </p:cSld>
  <p:timing>
    <p:tnLst>
      <p:par>
        <p:cTn id="35" dur="indefinite" restart="never" nodeType="tmRoot">
          <p:childTnLst>
            <p:seq>
              <p:cTn id="36" nodeType="mainSeq"/>
              <p:prevCondLst>
                <p:cond delay="0" evt="onPrev">
                  <p:tgtEl>
                    <p:sldTgt/>
                  </p:tgtEl>
                </p:cond>
              </p:prevCondLst>
              <p:nextCondLst>
                <p:cond delay="0" evt="onNext">
                  <p:tgtEl>
                    <p:sldTgt/>
                  </p:tgtEl>
                </p:cond>
              </p:nextCondLst>
            </p:seq>
          </p:childTnLst>
        </p:cTn>
      </p:par>
    </p:tnLst>
  </p:timing>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1dfdc"/>
        </a:solidFill>
      </p:bgPr>
    </p:bg>
    <p:spTree>
      <p:nvGrpSpPr>
        <p:cNvPr id="1" name=""/>
        <p:cNvGrpSpPr/>
        <p:nvPr/>
      </p:nvGrpSpPr>
      <p:grpSpPr>
        <a:xfrm>
          <a:off x="0" y="0"/>
          <a:ext cx="0" cy="0"/>
          <a:chOff x="0" y="0"/>
          <a:chExt cx="0" cy="0"/>
        </a:xfrm>
      </p:grpSpPr>
      <p:sp>
        <p:nvSpPr>
          <p:cNvPr id="219" name="TextShape 1"/>
          <p:cNvSpPr txBox="1"/>
          <p:nvPr/>
        </p:nvSpPr>
        <p:spPr>
          <a:xfrm>
            <a:off x="6553080" y="6245280"/>
            <a:ext cx="2133360" cy="288360"/>
          </a:xfrm>
          <a:prstGeom prst="rect">
            <a:avLst/>
          </a:prstGeom>
          <a:noFill/>
          <a:ln>
            <a:noFill/>
          </a:ln>
        </p:spPr>
        <p:txBody>
          <a:bodyPr lIns="45720" rIns="45720" tIns="45000" bIns="45000"/>
          <a:p>
            <a:endParaRPr b="0" lang="en-IN" sz="2400" spc="-1" strike="noStrike">
              <a:solidFill>
                <a:srgbClr val="000000"/>
              </a:solidFill>
              <a:uFill>
                <a:solidFill>
                  <a:srgbClr val="ffffff"/>
                </a:solidFill>
              </a:uFill>
              <a:latin typeface="Times New Roman"/>
            </a:endParaRPr>
          </a:p>
        </p:txBody>
      </p:sp>
      <p:sp>
        <p:nvSpPr>
          <p:cNvPr id="220" name="CustomShape 2"/>
          <p:cNvSpPr/>
          <p:nvPr/>
        </p:nvSpPr>
        <p:spPr>
          <a:xfrm>
            <a:off x="973080" y="3577680"/>
            <a:ext cx="7197480" cy="481320"/>
          </a:xfrm>
          <a:prstGeom prst="roundRect">
            <a:avLst>
              <a:gd name="adj" fmla="val 39563"/>
            </a:avLst>
          </a:prstGeom>
          <a:solidFill>
            <a:schemeClr val="accent3">
              <a:lumOff val="44000"/>
            </a:schemeClr>
          </a:solidFill>
          <a:ln w="25560">
            <a:solidFill>
              <a:schemeClr val="accent1"/>
            </a:solidFill>
            <a:bevel/>
          </a:ln>
        </p:spPr>
        <p:style>
          <a:lnRef idx="0"/>
          <a:fillRef idx="0"/>
          <a:effectRef idx="0"/>
          <a:fontRef idx="minor"/>
        </p:style>
      </p:sp>
      <p:sp>
        <p:nvSpPr>
          <p:cNvPr id="221" name="CustomShape 3"/>
          <p:cNvSpPr/>
          <p:nvPr/>
        </p:nvSpPr>
        <p:spPr>
          <a:xfrm>
            <a:off x="1152000" y="3643200"/>
            <a:ext cx="6797160" cy="638280"/>
          </a:xfrm>
          <a:prstGeom prst="rect">
            <a:avLst/>
          </a:prstGeom>
          <a:noFill/>
          <a:ln w="12600">
            <a:noFill/>
          </a:ln>
        </p:spPr>
        <p:style>
          <a:lnRef idx="0"/>
          <a:fillRef idx="0"/>
          <a:effectRef idx="0"/>
          <a:fontRef idx="minor"/>
        </p:style>
        <p:txBody>
          <a:bodyPr lIns="45720" rIns="45720" tIns="45000" bIns="45000"/>
          <a:p>
            <a:pPr algn="ctr">
              <a:lnSpc>
                <a:spcPct val="100000"/>
              </a:lnSpc>
            </a:pPr>
            <a:r>
              <a:rPr b="0" lang="en-IN" sz="1800" spc="-1" strike="noStrike">
                <a:solidFill>
                  <a:srgbClr val="000000"/>
                </a:solidFill>
                <a:uFill>
                  <a:solidFill>
                    <a:srgbClr val="ffffff"/>
                  </a:solidFill>
                </a:uFill>
                <a:latin typeface="Cochin"/>
                <a:ea typeface="Cochin"/>
              </a:rPr>
              <a:t>Uniqueness defined by colour similarity and cluster position</a:t>
            </a:r>
            <a:endParaRPr b="0" lang="en-IN" sz="1800" spc="-1" strike="noStrike">
              <a:solidFill>
                <a:srgbClr val="000000"/>
              </a:solidFill>
              <a:uFill>
                <a:solidFill>
                  <a:srgbClr val="ffffff"/>
                </a:solidFill>
              </a:uFill>
              <a:latin typeface="Arial"/>
            </a:endParaRPr>
          </a:p>
        </p:txBody>
      </p:sp>
      <p:pic>
        <p:nvPicPr>
          <p:cNvPr id="222" name="Screenshot 2019-02-13 at 4.02.16 PM.png" descr=""/>
          <p:cNvPicPr/>
          <p:nvPr/>
        </p:nvPicPr>
        <p:blipFill>
          <a:blip r:embed="rId1"/>
          <a:stretch/>
        </p:blipFill>
        <p:spPr>
          <a:xfrm>
            <a:off x="2318400" y="1873440"/>
            <a:ext cx="4464360" cy="1408320"/>
          </a:xfrm>
          <a:prstGeom prst="rect">
            <a:avLst/>
          </a:prstGeom>
          <a:ln w="12600">
            <a:noFill/>
          </a:ln>
        </p:spPr>
      </p:pic>
    </p:spTree>
  </p:cSld>
  <p:timing>
    <p:tnLst>
      <p:par>
        <p:cTn id="37" dur="indefinite" restart="never" nodeType="tmRoot">
          <p:childTnLst>
            <p:seq>
              <p:cTn id="38" nodeType="mainSeq"/>
              <p:prevCondLst>
                <p:cond delay="0" evt="onPrev">
                  <p:tgtEl>
                    <p:sldTgt/>
                  </p:tgtEl>
                </p:cond>
              </p:prevCondLst>
              <p:nextCondLst>
                <p:cond delay="0" evt="onNext">
                  <p:tgtEl>
                    <p:sldTgt/>
                  </p:tgtEl>
                </p:cond>
              </p:nextCondLst>
            </p:seq>
          </p:childTnLst>
        </p:cTn>
      </p:par>
    </p:tnLst>
  </p:timing>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1dfdc"/>
        </a:solidFill>
      </p:bgPr>
    </p:bg>
    <p:spTree>
      <p:nvGrpSpPr>
        <p:cNvPr id="1" name=""/>
        <p:cNvGrpSpPr/>
        <p:nvPr/>
      </p:nvGrpSpPr>
      <p:grpSpPr>
        <a:xfrm>
          <a:off x="0" y="0"/>
          <a:ext cx="0" cy="0"/>
          <a:chOff x="0" y="0"/>
          <a:chExt cx="0" cy="0"/>
        </a:xfrm>
      </p:grpSpPr>
      <p:pic>
        <p:nvPicPr>
          <p:cNvPr id="116" name="h.png" descr=""/>
          <p:cNvPicPr/>
          <p:nvPr/>
        </p:nvPicPr>
        <p:blipFill>
          <a:blip r:embed="rId1"/>
          <a:srcRect l="23880" t="13197" r="21032" b="11130"/>
          <a:stretch/>
        </p:blipFill>
        <p:spPr>
          <a:xfrm>
            <a:off x="204480" y="1263960"/>
            <a:ext cx="2464920" cy="2539800"/>
          </a:xfrm>
          <a:prstGeom prst="rect">
            <a:avLst/>
          </a:prstGeom>
          <a:ln w="12600">
            <a:noFill/>
          </a:ln>
        </p:spPr>
      </p:pic>
      <p:sp>
        <p:nvSpPr>
          <p:cNvPr id="117" name="TextShape 1"/>
          <p:cNvSpPr txBox="1"/>
          <p:nvPr/>
        </p:nvSpPr>
        <p:spPr>
          <a:xfrm>
            <a:off x="6553080" y="6245280"/>
            <a:ext cx="2133360" cy="288360"/>
          </a:xfrm>
          <a:prstGeom prst="rect">
            <a:avLst/>
          </a:prstGeom>
          <a:noFill/>
          <a:ln>
            <a:noFill/>
          </a:ln>
        </p:spPr>
        <p:txBody>
          <a:bodyPr lIns="45720" rIns="45720" tIns="45000" bIns="45000"/>
          <a:p>
            <a:endParaRPr b="0" lang="en-IN" sz="2400" spc="-1" strike="noStrike">
              <a:solidFill>
                <a:srgbClr val="000000"/>
              </a:solidFill>
              <a:uFill>
                <a:solidFill>
                  <a:srgbClr val="ffffff"/>
                </a:solidFill>
              </a:uFill>
              <a:latin typeface="Times New Roman"/>
            </a:endParaRPr>
          </a:p>
        </p:txBody>
      </p:sp>
      <p:sp>
        <p:nvSpPr>
          <p:cNvPr id="118" name="TextShape 2"/>
          <p:cNvSpPr txBox="1"/>
          <p:nvPr/>
        </p:nvSpPr>
        <p:spPr>
          <a:xfrm>
            <a:off x="460440" y="2880"/>
            <a:ext cx="8254800" cy="1269720"/>
          </a:xfrm>
          <a:prstGeom prst="rect">
            <a:avLst/>
          </a:prstGeom>
          <a:noFill/>
          <a:ln>
            <a:noFill/>
          </a:ln>
        </p:spPr>
        <p:txBody>
          <a:bodyPr lIns="45720" rIns="45720" tIns="45000" bIns="45000" anchor="ctr"/>
          <a:p>
            <a:pPr algn="ctr">
              <a:lnSpc>
                <a:spcPct val="100000"/>
              </a:lnSpc>
            </a:pPr>
            <a:r>
              <a:rPr b="0" lang="en-IN" sz="3200" spc="-1" strike="noStrike">
                <a:solidFill>
                  <a:srgbClr val="060409"/>
                </a:solidFill>
                <a:uFill>
                  <a:solidFill>
                    <a:srgbClr val="ffffff"/>
                  </a:solidFill>
                </a:uFill>
                <a:latin typeface="Chalkduster"/>
                <a:ea typeface="Chalkduster"/>
              </a:rPr>
              <a:t>Salient Team Members</a:t>
            </a:r>
            <a:endParaRPr b="0" lang="en-IN" sz="1800" spc="-1" strike="noStrike">
              <a:solidFill>
                <a:srgbClr val="000000"/>
              </a:solidFill>
              <a:uFill>
                <a:solidFill>
                  <a:srgbClr val="ffffff"/>
                </a:solidFill>
              </a:uFill>
              <a:latin typeface="Arial"/>
            </a:endParaRPr>
          </a:p>
        </p:txBody>
      </p:sp>
      <p:pic>
        <p:nvPicPr>
          <p:cNvPr id="119" name="Screenshot 2019-04-09 at 8.43.48 AM.png" descr=""/>
          <p:cNvPicPr/>
          <p:nvPr/>
        </p:nvPicPr>
        <p:blipFill>
          <a:blip r:embed="rId2"/>
          <a:srcRect l="15711" t="7957" r="10093" b="6248"/>
          <a:stretch/>
        </p:blipFill>
        <p:spPr>
          <a:xfrm>
            <a:off x="6377760" y="2698920"/>
            <a:ext cx="2166480" cy="2887920"/>
          </a:xfrm>
          <a:prstGeom prst="rect">
            <a:avLst/>
          </a:prstGeom>
          <a:ln w="12600">
            <a:noFill/>
          </a:ln>
        </p:spPr>
      </p:pic>
      <p:pic>
        <p:nvPicPr>
          <p:cNvPr id="120" name="u2.png" descr=""/>
          <p:cNvPicPr/>
          <p:nvPr/>
        </p:nvPicPr>
        <p:blipFill>
          <a:blip r:embed="rId3"/>
          <a:srcRect l="13164" t="15371" r="10033" b="14370"/>
          <a:stretch/>
        </p:blipFill>
        <p:spPr>
          <a:xfrm>
            <a:off x="3044160" y="2317680"/>
            <a:ext cx="2933280" cy="2012400"/>
          </a:xfrm>
          <a:prstGeom prst="rect">
            <a:avLst/>
          </a:prstGeom>
          <a:ln w="12600">
            <a:noFill/>
          </a:ln>
        </p:spPr>
      </p:pic>
      <p:sp>
        <p:nvSpPr>
          <p:cNvPr id="121" name="CustomShape 3"/>
          <p:cNvSpPr/>
          <p:nvPr/>
        </p:nvSpPr>
        <p:spPr>
          <a:xfrm>
            <a:off x="209160" y="3807000"/>
            <a:ext cx="2455560" cy="570600"/>
          </a:xfrm>
          <a:prstGeom prst="rect">
            <a:avLst/>
          </a:prstGeom>
          <a:gradFill>
            <a:gsLst>
              <a:gs pos="0">
                <a:schemeClr val="accent4">
                  <a:lumOff val="28974"/>
                </a:schemeClr>
              </a:gs>
              <a:gs pos="35000">
                <a:srgbClr val="cfcfcf"/>
              </a:gs>
              <a:gs pos="100000">
                <a:schemeClr val="accent4">
                  <a:lumOff val="48879"/>
                </a:schemeClr>
              </a:gs>
            </a:gsLst>
            <a:lin ang="16200000"/>
          </a:gradFill>
          <a:ln>
            <a:solidFill>
              <a:srgbClr val="000000"/>
            </a:solidFill>
          </a:ln>
          <a:effectLst>
            <a:outerShdw algn="b" blurRad="38100" dir="5400000" dist="20000" kx="0" ky="0" rotWithShape="0" sx="100000" sy="100000">
              <a:srgbClr val="000000">
                <a:alpha val="38000"/>
              </a:srgbClr>
            </a:outerShdw>
          </a:effectLst>
        </p:spPr>
        <p:style>
          <a:lnRef idx="0"/>
          <a:fillRef idx="0"/>
          <a:effectRef idx="0"/>
          <a:fontRef idx="minor"/>
        </p:style>
      </p:sp>
      <p:sp>
        <p:nvSpPr>
          <p:cNvPr id="122" name="CustomShape 4"/>
          <p:cNvSpPr/>
          <p:nvPr/>
        </p:nvSpPr>
        <p:spPr>
          <a:xfrm>
            <a:off x="169560" y="3788640"/>
            <a:ext cx="2464920" cy="607680"/>
          </a:xfrm>
          <a:prstGeom prst="rect">
            <a:avLst/>
          </a:prstGeom>
          <a:noFill/>
          <a:ln w="12600">
            <a:noFill/>
          </a:ln>
        </p:spPr>
        <p:style>
          <a:lnRef idx="0"/>
          <a:fillRef idx="0"/>
          <a:effectRef idx="0"/>
          <a:fontRef idx="minor"/>
        </p:style>
        <p:txBody>
          <a:bodyPr lIns="45720" rIns="45720" tIns="45000" bIns="45000" anchor="ctr"/>
          <a:p>
            <a:pPr algn="ctr">
              <a:lnSpc>
                <a:spcPct val="100000"/>
              </a:lnSpc>
            </a:pPr>
            <a:r>
              <a:rPr b="0" lang="en-IN" sz="1700" spc="-1" strike="noStrike">
                <a:solidFill>
                  <a:srgbClr val="000000"/>
                </a:solidFill>
                <a:uFill>
                  <a:solidFill>
                    <a:srgbClr val="ffffff"/>
                  </a:solidFill>
                </a:uFill>
                <a:latin typeface="Copperplate"/>
                <a:ea typeface="Copperplate"/>
              </a:rPr>
              <a:t>Harshit Kumar Sankhla</a:t>
            </a:r>
            <a:endParaRPr b="0" lang="en-IN" sz="1800" spc="-1" strike="noStrike">
              <a:solidFill>
                <a:srgbClr val="000000"/>
              </a:solidFill>
              <a:uFill>
                <a:solidFill>
                  <a:srgbClr val="ffffff"/>
                </a:solidFill>
              </a:uFill>
              <a:latin typeface="Arial"/>
            </a:endParaRPr>
          </a:p>
        </p:txBody>
      </p:sp>
      <p:sp>
        <p:nvSpPr>
          <p:cNvPr id="123" name="CustomShape 5"/>
          <p:cNvSpPr/>
          <p:nvPr/>
        </p:nvSpPr>
        <p:spPr>
          <a:xfrm>
            <a:off x="6384960" y="5587560"/>
            <a:ext cx="2166480" cy="570600"/>
          </a:xfrm>
          <a:prstGeom prst="rect">
            <a:avLst/>
          </a:prstGeom>
          <a:gradFill>
            <a:gsLst>
              <a:gs pos="0">
                <a:schemeClr val="accent4">
                  <a:lumOff val="28974"/>
                </a:schemeClr>
              </a:gs>
              <a:gs pos="35000">
                <a:srgbClr val="cfcfcf"/>
              </a:gs>
              <a:gs pos="100000">
                <a:schemeClr val="accent4">
                  <a:lumOff val="48879"/>
                </a:schemeClr>
              </a:gs>
            </a:gsLst>
            <a:lin ang="16200000"/>
          </a:gradFill>
          <a:ln>
            <a:solidFill>
              <a:srgbClr val="000000"/>
            </a:solidFill>
          </a:ln>
          <a:effectLst>
            <a:outerShdw algn="b" blurRad="38100" dir="5400000" dist="20000" kx="0" ky="0" rotWithShape="0" sx="100000" sy="100000">
              <a:srgbClr val="000000">
                <a:alpha val="38000"/>
              </a:srgbClr>
            </a:outerShdw>
          </a:effectLst>
        </p:spPr>
        <p:style>
          <a:lnRef idx="0"/>
          <a:fillRef idx="0"/>
          <a:effectRef idx="0"/>
          <a:fontRef idx="minor"/>
        </p:style>
      </p:sp>
      <p:sp>
        <p:nvSpPr>
          <p:cNvPr id="124" name="CustomShape 6"/>
          <p:cNvSpPr/>
          <p:nvPr/>
        </p:nvSpPr>
        <p:spPr>
          <a:xfrm>
            <a:off x="3039480" y="4320360"/>
            <a:ext cx="2933280" cy="570600"/>
          </a:xfrm>
          <a:prstGeom prst="rect">
            <a:avLst/>
          </a:prstGeom>
          <a:gradFill>
            <a:gsLst>
              <a:gs pos="0">
                <a:schemeClr val="accent4">
                  <a:lumOff val="28974"/>
                </a:schemeClr>
              </a:gs>
              <a:gs pos="35000">
                <a:srgbClr val="cfcfcf"/>
              </a:gs>
              <a:gs pos="100000">
                <a:schemeClr val="accent4">
                  <a:lumOff val="48879"/>
                </a:schemeClr>
              </a:gs>
            </a:gsLst>
            <a:lin ang="16200000"/>
          </a:gradFill>
          <a:ln>
            <a:solidFill>
              <a:srgbClr val="000000"/>
            </a:solidFill>
          </a:ln>
          <a:effectLst>
            <a:outerShdw algn="b" blurRad="38100" dir="5400000" dist="20000" kx="0" ky="0" rotWithShape="0" sx="100000" sy="100000">
              <a:srgbClr val="000000">
                <a:alpha val="38000"/>
              </a:srgbClr>
            </a:outerShdw>
          </a:effectLst>
        </p:spPr>
        <p:style>
          <a:lnRef idx="0"/>
          <a:fillRef idx="0"/>
          <a:effectRef idx="0"/>
          <a:fontRef idx="minor"/>
        </p:style>
      </p:sp>
      <p:sp>
        <p:nvSpPr>
          <p:cNvPr id="125" name="CustomShape 7"/>
          <p:cNvSpPr/>
          <p:nvPr/>
        </p:nvSpPr>
        <p:spPr>
          <a:xfrm>
            <a:off x="3742920" y="4423680"/>
            <a:ext cx="1535760" cy="363600"/>
          </a:xfrm>
          <a:prstGeom prst="rect">
            <a:avLst/>
          </a:prstGeom>
          <a:noFill/>
          <a:ln w="12600">
            <a:noFill/>
          </a:ln>
        </p:spPr>
        <p:style>
          <a:lnRef idx="0"/>
          <a:fillRef idx="0"/>
          <a:effectRef idx="0"/>
          <a:fontRef idx="minor"/>
        </p:style>
        <p:txBody>
          <a:bodyPr wrap="none" lIns="45720" rIns="45720" tIns="45000" bIns="45000" anchor="ctr"/>
          <a:p>
            <a:pPr algn="ctr">
              <a:lnSpc>
                <a:spcPct val="100000"/>
              </a:lnSpc>
            </a:pPr>
            <a:r>
              <a:rPr b="0" lang="en-IN" sz="1800" spc="-1" strike="noStrike">
                <a:solidFill>
                  <a:srgbClr val="000000"/>
                </a:solidFill>
                <a:uFill>
                  <a:solidFill>
                    <a:srgbClr val="ffffff"/>
                  </a:solidFill>
                </a:uFill>
                <a:latin typeface="Copperplate"/>
                <a:ea typeface="Copperplate"/>
              </a:rPr>
              <a:t>Ujjwal Tiwari</a:t>
            </a:r>
            <a:endParaRPr b="0" lang="en-IN" sz="1800" spc="-1" strike="noStrike">
              <a:solidFill>
                <a:srgbClr val="000000"/>
              </a:solidFill>
              <a:uFill>
                <a:solidFill>
                  <a:srgbClr val="ffffff"/>
                </a:solidFill>
              </a:uFill>
              <a:latin typeface="Arial"/>
            </a:endParaRPr>
          </a:p>
        </p:txBody>
      </p:sp>
      <p:sp>
        <p:nvSpPr>
          <p:cNvPr id="126" name="CustomShape 8"/>
          <p:cNvSpPr/>
          <p:nvPr/>
        </p:nvSpPr>
        <p:spPr>
          <a:xfrm>
            <a:off x="6387120" y="5690160"/>
            <a:ext cx="2166480" cy="365040"/>
          </a:xfrm>
          <a:prstGeom prst="rect">
            <a:avLst/>
          </a:prstGeom>
          <a:noFill/>
          <a:ln w="12600">
            <a:noFill/>
          </a:ln>
        </p:spPr>
        <p:style>
          <a:lnRef idx="0"/>
          <a:fillRef idx="0"/>
          <a:effectRef idx="0"/>
          <a:fontRef idx="minor"/>
        </p:style>
        <p:txBody>
          <a:bodyPr lIns="45720" rIns="45720" tIns="45000" bIns="45000" anchor="ctr"/>
          <a:p>
            <a:pPr algn="ctr">
              <a:lnSpc>
                <a:spcPct val="100000"/>
              </a:lnSpc>
            </a:pPr>
            <a:r>
              <a:rPr b="0" lang="en-IN" sz="1800" spc="-1" strike="noStrike">
                <a:solidFill>
                  <a:srgbClr val="000000"/>
                </a:solidFill>
                <a:uFill>
                  <a:solidFill>
                    <a:srgbClr val="ffffff"/>
                  </a:solidFill>
                </a:uFill>
                <a:latin typeface="Copperplate"/>
                <a:ea typeface="Copperplate"/>
              </a:rPr>
              <a:t>Udit Singh Parihar</a:t>
            </a:r>
            <a:endParaRPr b="0" lang="en-IN" sz="1800" spc="-1" strike="noStrike">
              <a:solidFill>
                <a:srgbClr val="000000"/>
              </a:solidFill>
              <a:uFill>
                <a:solidFill>
                  <a:srgbClr val="ffffff"/>
                </a:solidFill>
              </a:uFill>
              <a:latin typeface="Arial"/>
            </a:endParaRPr>
          </a:p>
        </p:txBody>
      </p:sp>
      <p:sp>
        <p:nvSpPr>
          <p:cNvPr id="127" name="CustomShape 9"/>
          <p:cNvSpPr/>
          <p:nvPr/>
        </p:nvSpPr>
        <p:spPr>
          <a:xfrm>
            <a:off x="192600" y="5197680"/>
            <a:ext cx="4114800" cy="1269720"/>
          </a:xfrm>
          <a:prstGeom prst="rect">
            <a:avLst/>
          </a:prstGeom>
          <a:noFill/>
          <a:ln w="12600">
            <a:noFill/>
          </a:ln>
        </p:spPr>
        <p:style>
          <a:lnRef idx="0"/>
          <a:fillRef idx="0"/>
          <a:effectRef idx="0"/>
          <a:fontRef idx="minor"/>
        </p:style>
        <p:txBody>
          <a:bodyPr lIns="45720" rIns="45720" tIns="45000" bIns="45000" anchor="ctr"/>
          <a:p>
            <a:pPr algn="ctr">
              <a:lnSpc>
                <a:spcPct val="100000"/>
              </a:lnSpc>
            </a:pPr>
            <a:r>
              <a:rPr b="0" lang="en-IN" sz="3200" spc="-1" strike="noStrike">
                <a:solidFill>
                  <a:srgbClr val="060409"/>
                </a:solidFill>
                <a:uFill>
                  <a:solidFill>
                    <a:srgbClr val="ffffff"/>
                  </a:solidFill>
                </a:uFill>
                <a:latin typeface="Chalkduster"/>
                <a:ea typeface="Chalkduster"/>
              </a:rPr>
              <a:t>VISIONARIES !</a:t>
            </a:r>
            <a:endParaRPr b="0" lang="en-IN" sz="1800" spc="-1" strike="noStrike">
              <a:solidFill>
                <a:srgbClr val="000000"/>
              </a:solidFill>
              <a:uFill>
                <a:solidFill>
                  <a:srgbClr val="ffffff"/>
                </a:solidFill>
              </a:uFill>
              <a:latin typeface="Arial"/>
            </a:endParaRPr>
          </a:p>
        </p:txBody>
      </p:sp>
    </p:spTree>
  </p:cSld>
  <p:timing>
    <p:tnLst>
      <p:par>
        <p:cTn id="3" dur="indefinite" restart="never" nodeType="tmRoot">
          <p:childTnLst>
            <p:seq>
              <p:cTn id="4" nodeType="mainSeq"/>
              <p:prevCondLst>
                <p:cond delay="0" evt="onPrev">
                  <p:tgtEl>
                    <p:sldTgt/>
                  </p:tgtEl>
                </p:cond>
              </p:prevCondLst>
              <p:nextCondLst>
                <p:cond delay="0" evt="onNext">
                  <p:tgtEl>
                    <p:sldTgt/>
                  </p:tgtEl>
                </p:cond>
              </p:nextCondLst>
            </p:seq>
          </p:childTnLst>
        </p:cTn>
      </p:par>
    </p:tnLst>
  </p:timing>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1dfdc"/>
        </a:solidFill>
      </p:bgPr>
    </p:bg>
    <p:spTree>
      <p:nvGrpSpPr>
        <p:cNvPr id="1" name=""/>
        <p:cNvGrpSpPr/>
        <p:nvPr/>
      </p:nvGrpSpPr>
      <p:grpSpPr>
        <a:xfrm>
          <a:off x="0" y="0"/>
          <a:ext cx="0" cy="0"/>
          <a:chOff x="0" y="0"/>
          <a:chExt cx="0" cy="0"/>
        </a:xfrm>
      </p:grpSpPr>
      <p:sp>
        <p:nvSpPr>
          <p:cNvPr id="223" name="TextShape 1"/>
          <p:cNvSpPr txBox="1"/>
          <p:nvPr/>
        </p:nvSpPr>
        <p:spPr>
          <a:xfrm>
            <a:off x="6553080" y="6245280"/>
            <a:ext cx="2133360" cy="288360"/>
          </a:xfrm>
          <a:prstGeom prst="rect">
            <a:avLst/>
          </a:prstGeom>
          <a:noFill/>
          <a:ln>
            <a:noFill/>
          </a:ln>
        </p:spPr>
        <p:txBody>
          <a:bodyPr lIns="45720" rIns="45720" tIns="45000" bIns="45000"/>
          <a:p>
            <a:endParaRPr b="0" lang="en-IN" sz="2400" spc="-1" strike="noStrike">
              <a:solidFill>
                <a:srgbClr val="000000"/>
              </a:solidFill>
              <a:uFill>
                <a:solidFill>
                  <a:srgbClr val="ffffff"/>
                </a:solidFill>
              </a:uFill>
              <a:latin typeface="Times New Roman"/>
            </a:endParaRPr>
          </a:p>
        </p:txBody>
      </p:sp>
      <p:pic>
        <p:nvPicPr>
          <p:cNvPr id="224" name="im096.jpg" descr=""/>
          <p:cNvPicPr/>
          <p:nvPr/>
        </p:nvPicPr>
        <p:blipFill>
          <a:blip r:embed="rId1"/>
          <a:stretch/>
        </p:blipFill>
        <p:spPr>
          <a:xfrm>
            <a:off x="923400" y="5004720"/>
            <a:ext cx="2539800" cy="1517400"/>
          </a:xfrm>
          <a:prstGeom prst="rect">
            <a:avLst/>
          </a:prstGeom>
          <a:ln w="12600">
            <a:noFill/>
          </a:ln>
        </p:spPr>
      </p:pic>
      <p:pic>
        <p:nvPicPr>
          <p:cNvPr id="225" name="im052.jpg" descr=""/>
          <p:cNvPicPr/>
          <p:nvPr/>
        </p:nvPicPr>
        <p:blipFill>
          <a:blip r:embed="rId2"/>
          <a:stretch/>
        </p:blipFill>
        <p:spPr>
          <a:xfrm>
            <a:off x="1145520" y="532800"/>
            <a:ext cx="2095200" cy="2031480"/>
          </a:xfrm>
          <a:prstGeom prst="rect">
            <a:avLst/>
          </a:prstGeom>
          <a:ln w="12600">
            <a:noFill/>
          </a:ln>
        </p:spPr>
      </p:pic>
      <p:pic>
        <p:nvPicPr>
          <p:cNvPr id="226" name="im210.jpg" descr=""/>
          <p:cNvPicPr/>
          <p:nvPr/>
        </p:nvPicPr>
        <p:blipFill>
          <a:blip r:embed="rId3"/>
          <a:stretch/>
        </p:blipFill>
        <p:spPr>
          <a:xfrm>
            <a:off x="923400" y="3021480"/>
            <a:ext cx="2539800" cy="1523520"/>
          </a:xfrm>
          <a:prstGeom prst="rect">
            <a:avLst/>
          </a:prstGeom>
          <a:ln w="12600">
            <a:noFill/>
          </a:ln>
        </p:spPr>
      </p:pic>
      <p:sp>
        <p:nvSpPr>
          <p:cNvPr id="227" name="Line 2"/>
          <p:cNvSpPr/>
          <p:nvPr/>
        </p:nvSpPr>
        <p:spPr>
          <a:xfrm flipH="1">
            <a:off x="4571640" y="412560"/>
            <a:ext cx="360" cy="6032520"/>
          </a:xfrm>
          <a:prstGeom prst="line">
            <a:avLst/>
          </a:prstGeom>
          <a:ln w="25560">
            <a:solidFill>
              <a:srgbClr val="000000"/>
            </a:solidFill>
            <a:bevel/>
          </a:ln>
        </p:spPr>
        <p:style>
          <a:lnRef idx="0"/>
          <a:fillRef idx="0"/>
          <a:effectRef idx="0"/>
          <a:fontRef idx="minor"/>
        </p:style>
      </p:sp>
      <p:sp>
        <p:nvSpPr>
          <p:cNvPr id="228" name="CustomShape 3"/>
          <p:cNvSpPr/>
          <p:nvPr/>
        </p:nvSpPr>
        <p:spPr>
          <a:xfrm>
            <a:off x="3939480" y="753840"/>
            <a:ext cx="1269720" cy="1269720"/>
          </a:xfrm>
          <a:prstGeom prst="rightArrow">
            <a:avLst>
              <a:gd name="adj1" fmla="val 32000"/>
              <a:gd name="adj2" fmla="val 64000"/>
            </a:avLst>
          </a:prstGeom>
          <a:solidFill>
            <a:schemeClr val="accent3">
              <a:lumOff val="44000"/>
            </a:schemeClr>
          </a:solidFill>
          <a:ln w="25560">
            <a:solidFill>
              <a:schemeClr val="accent1"/>
            </a:solidFill>
            <a:bevel/>
          </a:ln>
        </p:spPr>
        <p:style>
          <a:lnRef idx="0"/>
          <a:fillRef idx="0"/>
          <a:effectRef idx="0"/>
          <a:fontRef idx="minor"/>
        </p:style>
      </p:sp>
      <p:sp>
        <p:nvSpPr>
          <p:cNvPr id="229" name="CustomShape 4"/>
          <p:cNvSpPr/>
          <p:nvPr/>
        </p:nvSpPr>
        <p:spPr>
          <a:xfrm>
            <a:off x="3939480" y="2853000"/>
            <a:ext cx="1269720" cy="1269720"/>
          </a:xfrm>
          <a:prstGeom prst="rightArrow">
            <a:avLst>
              <a:gd name="adj1" fmla="val 32000"/>
              <a:gd name="adj2" fmla="val 64000"/>
            </a:avLst>
          </a:prstGeom>
          <a:solidFill>
            <a:schemeClr val="accent3">
              <a:lumOff val="44000"/>
            </a:schemeClr>
          </a:solidFill>
          <a:ln w="25560">
            <a:solidFill>
              <a:schemeClr val="accent1"/>
            </a:solidFill>
            <a:bevel/>
          </a:ln>
        </p:spPr>
        <p:style>
          <a:lnRef idx="0"/>
          <a:fillRef idx="0"/>
          <a:effectRef idx="0"/>
          <a:fontRef idx="minor"/>
        </p:style>
      </p:sp>
      <p:sp>
        <p:nvSpPr>
          <p:cNvPr id="230" name="CustomShape 5"/>
          <p:cNvSpPr/>
          <p:nvPr/>
        </p:nvSpPr>
        <p:spPr>
          <a:xfrm>
            <a:off x="3939480" y="4952520"/>
            <a:ext cx="1269720" cy="1269720"/>
          </a:xfrm>
          <a:prstGeom prst="rightArrow">
            <a:avLst>
              <a:gd name="adj1" fmla="val 32000"/>
              <a:gd name="adj2" fmla="val 64000"/>
            </a:avLst>
          </a:prstGeom>
          <a:solidFill>
            <a:schemeClr val="accent3">
              <a:lumOff val="44000"/>
            </a:schemeClr>
          </a:solidFill>
          <a:ln w="25560">
            <a:solidFill>
              <a:schemeClr val="accent1"/>
            </a:solidFill>
            <a:bevel/>
          </a:ln>
        </p:spPr>
        <p:style>
          <a:lnRef idx="0"/>
          <a:fillRef idx="0"/>
          <a:effectRef idx="0"/>
          <a:fontRef idx="minor"/>
        </p:style>
      </p:sp>
      <p:pic>
        <p:nvPicPr>
          <p:cNvPr id="231" name="image32.png" descr=""/>
          <p:cNvPicPr/>
          <p:nvPr/>
        </p:nvPicPr>
        <p:blipFill>
          <a:blip r:embed="rId4"/>
          <a:stretch/>
        </p:blipFill>
        <p:spPr>
          <a:xfrm>
            <a:off x="5902920" y="532800"/>
            <a:ext cx="2095200" cy="2031480"/>
          </a:xfrm>
          <a:prstGeom prst="rect">
            <a:avLst/>
          </a:prstGeom>
          <a:ln w="12600">
            <a:noFill/>
          </a:ln>
        </p:spPr>
      </p:pic>
      <p:pic>
        <p:nvPicPr>
          <p:cNvPr id="232" name="image33.png" descr=""/>
          <p:cNvPicPr/>
          <p:nvPr/>
        </p:nvPicPr>
        <p:blipFill>
          <a:blip r:embed="rId5"/>
          <a:stretch/>
        </p:blipFill>
        <p:spPr>
          <a:xfrm>
            <a:off x="5680800" y="5001840"/>
            <a:ext cx="2539800" cy="1523520"/>
          </a:xfrm>
          <a:prstGeom prst="rect">
            <a:avLst/>
          </a:prstGeom>
          <a:ln w="12600">
            <a:noFill/>
          </a:ln>
        </p:spPr>
      </p:pic>
      <p:pic>
        <p:nvPicPr>
          <p:cNvPr id="233" name="image34.png" descr=""/>
          <p:cNvPicPr/>
          <p:nvPr/>
        </p:nvPicPr>
        <p:blipFill>
          <a:blip r:embed="rId6"/>
          <a:stretch/>
        </p:blipFill>
        <p:spPr>
          <a:xfrm>
            <a:off x="5680800" y="3021480"/>
            <a:ext cx="2539800" cy="1523520"/>
          </a:xfrm>
          <a:prstGeom prst="rect">
            <a:avLst/>
          </a:prstGeom>
          <a:ln w="12600">
            <a:noFill/>
          </a:ln>
        </p:spPr>
      </p:pic>
    </p:spTree>
  </p:cSld>
  <p:timing>
    <p:tnLst>
      <p:par>
        <p:cTn id="39" dur="indefinite" restart="never" nodeType="tmRoot">
          <p:childTnLst>
            <p:seq>
              <p:cTn id="40" nodeType="mainSeq"/>
              <p:prevCondLst>
                <p:cond delay="0" evt="onPrev">
                  <p:tgtEl>
                    <p:sldTgt/>
                  </p:tgtEl>
                </p:cond>
              </p:prevCondLst>
              <p:nextCondLst>
                <p:cond delay="0" evt="onNext">
                  <p:tgtEl>
                    <p:sldTgt/>
                  </p:tgtEl>
                </p:cond>
              </p:nextCondLst>
            </p:seq>
          </p:childTnLst>
        </p:cTn>
      </p:par>
    </p:tnLst>
  </p:timing>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1dfdc"/>
        </a:solidFill>
      </p:bgPr>
    </p:bg>
    <p:spTree>
      <p:nvGrpSpPr>
        <p:cNvPr id="1" name=""/>
        <p:cNvGrpSpPr/>
        <p:nvPr/>
      </p:nvGrpSpPr>
      <p:grpSpPr>
        <a:xfrm>
          <a:off x="0" y="0"/>
          <a:ext cx="0" cy="0"/>
          <a:chOff x="0" y="0"/>
          <a:chExt cx="0" cy="0"/>
        </a:xfrm>
      </p:grpSpPr>
      <p:sp>
        <p:nvSpPr>
          <p:cNvPr id="234" name="TextShape 1"/>
          <p:cNvSpPr txBox="1"/>
          <p:nvPr/>
        </p:nvSpPr>
        <p:spPr>
          <a:xfrm>
            <a:off x="6553080" y="6245280"/>
            <a:ext cx="2133360" cy="288360"/>
          </a:xfrm>
          <a:prstGeom prst="rect">
            <a:avLst/>
          </a:prstGeom>
          <a:noFill/>
          <a:ln>
            <a:noFill/>
          </a:ln>
        </p:spPr>
        <p:txBody>
          <a:bodyPr lIns="45720" rIns="45720" tIns="45000" bIns="45000"/>
          <a:p>
            <a:endParaRPr b="0" lang="en-IN" sz="2400" spc="-1" strike="noStrike">
              <a:solidFill>
                <a:srgbClr val="000000"/>
              </a:solidFill>
              <a:uFill>
                <a:solidFill>
                  <a:srgbClr val="ffffff"/>
                </a:solidFill>
              </a:uFill>
              <a:latin typeface="Times New Roman"/>
            </a:endParaRPr>
          </a:p>
        </p:txBody>
      </p:sp>
      <p:sp>
        <p:nvSpPr>
          <p:cNvPr id="235" name="TextShape 2"/>
          <p:cNvSpPr txBox="1"/>
          <p:nvPr/>
        </p:nvSpPr>
        <p:spPr>
          <a:xfrm>
            <a:off x="632160" y="2544120"/>
            <a:ext cx="7879320" cy="2426760"/>
          </a:xfrm>
          <a:prstGeom prst="rect">
            <a:avLst/>
          </a:prstGeom>
          <a:noFill/>
          <a:ln w="12600">
            <a:noFill/>
          </a:ln>
        </p:spPr>
        <p:txBody>
          <a:bodyPr lIns="45720" rIns="45720" tIns="45000" bIns="45000"/>
          <a:p>
            <a:pPr marL="294120" indent="-293760" algn="just">
              <a:lnSpc>
                <a:spcPct val="100000"/>
              </a:lnSpc>
              <a:buClr>
                <a:srgbClr val="090912"/>
              </a:buClr>
              <a:buFont typeface="StarSymbol"/>
              <a:buAutoNum type="arabicPeriod"/>
            </a:pPr>
            <a:r>
              <a:rPr b="0" lang="en-IN" sz="2100" spc="-1" strike="noStrike">
                <a:solidFill>
                  <a:srgbClr val="090912"/>
                </a:solidFill>
                <a:uFill>
                  <a:solidFill>
                    <a:srgbClr val="ffffff"/>
                  </a:solidFill>
                </a:uFill>
                <a:latin typeface="Hoefler Text"/>
                <a:ea typeface="Hoefler Text"/>
              </a:rPr>
              <a:t>We start by normalising both uniqueness </a:t>
            </a:r>
            <a:r>
              <a:rPr b="0" i="1" lang="en-IN" sz="2100" spc="-1" strike="noStrike">
                <a:solidFill>
                  <a:srgbClr val="090912"/>
                </a:solidFill>
                <a:uFill>
                  <a:solidFill>
                    <a:srgbClr val="ffffff"/>
                  </a:solidFill>
                </a:uFill>
                <a:latin typeface="Hoefler Text"/>
                <a:ea typeface="Hoefler Text"/>
              </a:rPr>
              <a:t>U</a:t>
            </a:r>
            <a:r>
              <a:rPr b="0" i="1" lang="en-IN" sz="2100" spc="-1" strike="noStrike" baseline="-5000">
                <a:solidFill>
                  <a:srgbClr val="090912"/>
                </a:solidFill>
                <a:uFill>
                  <a:solidFill>
                    <a:srgbClr val="ffffff"/>
                  </a:solidFill>
                </a:uFill>
                <a:latin typeface="Hoefler Text"/>
                <a:ea typeface="Hoefler Text"/>
              </a:rPr>
              <a:t>i </a:t>
            </a:r>
            <a:r>
              <a:rPr b="0" lang="en-IN" sz="2100" spc="-1" strike="noStrike" baseline="-5000">
                <a:solidFill>
                  <a:srgbClr val="090912"/>
                </a:solidFill>
                <a:uFill>
                  <a:solidFill>
                    <a:srgbClr val="ffffff"/>
                  </a:solidFill>
                </a:uFill>
                <a:latin typeface="Hoefler Text"/>
                <a:ea typeface="Hoefler Text"/>
              </a:rPr>
              <a:t> </a:t>
            </a:r>
            <a:r>
              <a:rPr b="0" lang="en-IN" sz="2100" spc="-1" strike="noStrike">
                <a:solidFill>
                  <a:srgbClr val="090912"/>
                </a:solidFill>
                <a:uFill>
                  <a:solidFill>
                    <a:srgbClr val="ffffff"/>
                  </a:solidFill>
                </a:uFill>
                <a:latin typeface="Hoefler Text"/>
                <a:ea typeface="Hoefler Text"/>
              </a:rPr>
              <a:t>and distribution </a:t>
            </a:r>
            <a:r>
              <a:rPr b="0" i="1" lang="en-IN" sz="2100" spc="-1" strike="noStrike">
                <a:solidFill>
                  <a:srgbClr val="090912"/>
                </a:solidFill>
                <a:uFill>
                  <a:solidFill>
                    <a:srgbClr val="ffffff"/>
                  </a:solidFill>
                </a:uFill>
                <a:latin typeface="Hoefler Text"/>
                <a:ea typeface="Hoefler Text"/>
              </a:rPr>
              <a:t>D</a:t>
            </a:r>
            <a:r>
              <a:rPr b="0" i="1" lang="en-IN" sz="2100" spc="-1" strike="noStrike" baseline="-5000">
                <a:solidFill>
                  <a:srgbClr val="090912"/>
                </a:solidFill>
                <a:uFill>
                  <a:solidFill>
                    <a:srgbClr val="ffffff"/>
                  </a:solidFill>
                </a:uFill>
                <a:latin typeface="Hoefler Text"/>
                <a:ea typeface="Hoefler Text"/>
              </a:rPr>
              <a:t>i</a:t>
            </a:r>
            <a:r>
              <a:rPr b="0" lang="en-IN" sz="2100" spc="-1" strike="noStrike" baseline="-5000">
                <a:solidFill>
                  <a:srgbClr val="090912"/>
                </a:solidFill>
                <a:uFill>
                  <a:solidFill>
                    <a:srgbClr val="ffffff"/>
                  </a:solidFill>
                </a:uFill>
                <a:latin typeface="Hoefler Text"/>
                <a:ea typeface="Hoefler Text"/>
              </a:rPr>
              <a:t> </a:t>
            </a:r>
            <a:r>
              <a:rPr b="0" lang="en-IN" sz="2100" spc="-1" strike="noStrike">
                <a:solidFill>
                  <a:srgbClr val="090912"/>
                </a:solidFill>
                <a:uFill>
                  <a:solidFill>
                    <a:srgbClr val="ffffff"/>
                  </a:solidFill>
                </a:uFill>
                <a:latin typeface="Hoefler Text"/>
                <a:ea typeface="Hoefler Text"/>
              </a:rPr>
              <a:t>to the range [0,…,1]</a:t>
            </a:r>
            <a:endParaRPr b="0" lang="en-IN" sz="3200" spc="-1" strike="noStrike">
              <a:solidFill>
                <a:srgbClr val="000000"/>
              </a:solidFill>
              <a:uFill>
                <a:solidFill>
                  <a:srgbClr val="ffffff"/>
                </a:solidFill>
              </a:uFill>
              <a:latin typeface="Arial"/>
            </a:endParaRPr>
          </a:p>
          <a:p>
            <a:pPr marL="294120" indent="-293760" algn="just">
              <a:lnSpc>
                <a:spcPct val="100000"/>
              </a:lnSpc>
              <a:buClr>
                <a:srgbClr val="090912"/>
              </a:buClr>
              <a:buFont typeface="StarSymbol"/>
              <a:buAutoNum type="arabicPeriod"/>
            </a:pPr>
            <a:r>
              <a:rPr b="0" lang="en-IN" sz="2100" spc="-1" strike="noStrike">
                <a:solidFill>
                  <a:srgbClr val="090912"/>
                </a:solidFill>
                <a:uFill>
                  <a:solidFill>
                    <a:srgbClr val="ffffff"/>
                  </a:solidFill>
                </a:uFill>
                <a:latin typeface="Hoefler Text"/>
                <a:ea typeface="Hoefler Text"/>
              </a:rPr>
              <a:t>We compute saliency values </a:t>
            </a:r>
            <a:r>
              <a:rPr b="0" i="1" lang="en-IN" sz="2100" spc="-1" strike="noStrike">
                <a:solidFill>
                  <a:srgbClr val="090912"/>
                </a:solidFill>
                <a:uFill>
                  <a:solidFill>
                    <a:srgbClr val="ffffff"/>
                  </a:solidFill>
                </a:uFill>
                <a:latin typeface="Hoefler Text"/>
                <a:ea typeface="Hoefler Text"/>
              </a:rPr>
              <a:t>S</a:t>
            </a:r>
            <a:r>
              <a:rPr b="0" i="1" lang="en-IN" sz="2100" spc="-1" strike="noStrike" baseline="-5000">
                <a:solidFill>
                  <a:srgbClr val="090912"/>
                </a:solidFill>
                <a:uFill>
                  <a:solidFill>
                    <a:srgbClr val="ffffff"/>
                  </a:solidFill>
                </a:uFill>
                <a:latin typeface="Hoefler Text"/>
                <a:ea typeface="Hoefler Text"/>
              </a:rPr>
              <a:t>i </a:t>
            </a:r>
            <a:r>
              <a:rPr b="0" lang="en-IN" sz="2100" spc="-1" strike="noStrike" baseline="-5000">
                <a:solidFill>
                  <a:srgbClr val="090912"/>
                </a:solidFill>
                <a:uFill>
                  <a:solidFill>
                    <a:srgbClr val="ffffff"/>
                  </a:solidFill>
                </a:uFill>
                <a:latin typeface="Hoefler Text"/>
                <a:ea typeface="Hoefler Text"/>
              </a:rPr>
              <a:t> </a:t>
            </a:r>
            <a:r>
              <a:rPr b="0" lang="en-IN" sz="2100" spc="-1" strike="noStrike">
                <a:solidFill>
                  <a:srgbClr val="090912"/>
                </a:solidFill>
                <a:uFill>
                  <a:solidFill>
                    <a:srgbClr val="ffffff"/>
                  </a:solidFill>
                </a:uFill>
                <a:latin typeface="Hoefler Text"/>
                <a:ea typeface="Hoefler Text"/>
              </a:rPr>
              <a:t>as a combination of uniqueness and distribution values for the clusters.</a:t>
            </a:r>
            <a:endParaRPr b="0" lang="en-IN" sz="3200" spc="-1" strike="noStrike">
              <a:solidFill>
                <a:srgbClr val="000000"/>
              </a:solidFill>
              <a:uFill>
                <a:solidFill>
                  <a:srgbClr val="ffffff"/>
                </a:solidFill>
              </a:uFill>
              <a:latin typeface="Arial"/>
            </a:endParaRPr>
          </a:p>
          <a:p>
            <a:pPr marL="294120" indent="-293760" algn="just">
              <a:lnSpc>
                <a:spcPct val="100000"/>
              </a:lnSpc>
              <a:buClr>
                <a:srgbClr val="090912"/>
              </a:buClr>
              <a:buFont typeface="StarSymbol"/>
              <a:buAutoNum type="arabicPeriod"/>
            </a:pPr>
            <a:r>
              <a:rPr b="0" lang="en-IN" sz="2100" spc="-1" strike="noStrike">
                <a:solidFill>
                  <a:srgbClr val="090912"/>
                </a:solidFill>
                <a:uFill>
                  <a:solidFill>
                    <a:srgbClr val="ffffff"/>
                  </a:solidFill>
                </a:uFill>
                <a:latin typeface="Hoefler Text"/>
                <a:ea typeface="Hoefler Text"/>
              </a:rPr>
              <a:t>We use K = 6 as the scaling factor for the exponential.</a:t>
            </a:r>
            <a:endParaRPr b="0" lang="en-IN" sz="3200" spc="-1" strike="noStrike">
              <a:solidFill>
                <a:srgbClr val="000000"/>
              </a:solidFill>
              <a:uFill>
                <a:solidFill>
                  <a:srgbClr val="ffffff"/>
                </a:solidFill>
              </a:uFill>
              <a:latin typeface="Arial"/>
            </a:endParaRPr>
          </a:p>
        </p:txBody>
      </p:sp>
      <p:sp>
        <p:nvSpPr>
          <p:cNvPr id="236" name="TextShape 3"/>
          <p:cNvSpPr txBox="1"/>
          <p:nvPr/>
        </p:nvSpPr>
        <p:spPr>
          <a:xfrm>
            <a:off x="457200" y="0"/>
            <a:ext cx="8254800" cy="1269720"/>
          </a:xfrm>
          <a:prstGeom prst="rect">
            <a:avLst/>
          </a:prstGeom>
          <a:noFill/>
          <a:ln w="12600">
            <a:noFill/>
          </a:ln>
        </p:spPr>
        <p:txBody>
          <a:bodyPr lIns="45720" rIns="45720" tIns="45000" bIns="45000" anchor="ctr"/>
          <a:p>
            <a:pPr algn="ctr">
              <a:lnSpc>
                <a:spcPct val="100000"/>
              </a:lnSpc>
            </a:pPr>
            <a:r>
              <a:rPr b="0" lang="en-IN" sz="3200" spc="-1" strike="noStrike">
                <a:solidFill>
                  <a:srgbClr val="080511"/>
                </a:solidFill>
                <a:uFill>
                  <a:solidFill>
                    <a:srgbClr val="ffffff"/>
                  </a:solidFill>
                </a:uFill>
                <a:latin typeface="Chalkduster"/>
                <a:ea typeface="Chalkduster"/>
              </a:rPr>
              <a:t>Detailed Approach</a:t>
            </a:r>
            <a:endParaRPr b="0" lang="en-IN" sz="1800" spc="-1" strike="noStrike">
              <a:solidFill>
                <a:srgbClr val="000000"/>
              </a:solidFill>
              <a:uFill>
                <a:solidFill>
                  <a:srgbClr val="ffffff"/>
                </a:solidFill>
              </a:uFill>
              <a:latin typeface="Arial"/>
            </a:endParaRPr>
          </a:p>
        </p:txBody>
      </p:sp>
      <p:sp>
        <p:nvSpPr>
          <p:cNvPr id="237" name="CustomShape 4"/>
          <p:cNvSpPr/>
          <p:nvPr/>
        </p:nvSpPr>
        <p:spPr>
          <a:xfrm>
            <a:off x="1063440" y="1217160"/>
            <a:ext cx="7042320" cy="591480"/>
          </a:xfrm>
          <a:prstGeom prst="rect">
            <a:avLst/>
          </a:prstGeom>
          <a:solidFill>
            <a:schemeClr val="accent3">
              <a:lumOff val="44000"/>
            </a:schemeClr>
          </a:solidFill>
          <a:ln w="25560">
            <a:solidFill>
              <a:schemeClr val="accent1"/>
            </a:solidFill>
            <a:bevel/>
          </a:ln>
          <a:effectLst>
            <a:outerShdw algn="b" blurRad="190500" dir="5400000" dist="8455" kx="0" ky="0" rotWithShape="0" sx="100000" sy="100000">
              <a:srgbClr val="000000"/>
            </a:outerShdw>
          </a:effectLst>
        </p:spPr>
        <p:style>
          <a:lnRef idx="0"/>
          <a:fillRef idx="0"/>
          <a:effectRef idx="0"/>
          <a:fontRef idx="minor"/>
        </p:style>
      </p:sp>
      <p:sp>
        <p:nvSpPr>
          <p:cNvPr id="238" name="CustomShape 5"/>
          <p:cNvSpPr/>
          <p:nvPr/>
        </p:nvSpPr>
        <p:spPr>
          <a:xfrm>
            <a:off x="1115280" y="1469880"/>
            <a:ext cx="6938280" cy="365040"/>
          </a:xfrm>
          <a:prstGeom prst="rect">
            <a:avLst/>
          </a:prstGeom>
          <a:noFill/>
          <a:ln w="12600">
            <a:noFill/>
          </a:ln>
        </p:spPr>
        <p:style>
          <a:lnRef idx="0"/>
          <a:fillRef idx="0"/>
          <a:effectRef idx="0"/>
          <a:fontRef idx="minor"/>
        </p:style>
        <p:txBody>
          <a:bodyPr lIns="45720" rIns="45720" tIns="45000" bIns="45000" anchor="ctr"/>
          <a:p>
            <a:pPr algn="ctr">
              <a:lnSpc>
                <a:spcPct val="100000"/>
              </a:lnSpc>
            </a:pPr>
            <a:r>
              <a:rPr b="0" i="1" lang="en-IN" sz="1800" spc="-1" strike="noStrike">
                <a:solidFill>
                  <a:srgbClr val="050307"/>
                </a:solidFill>
                <a:uFill>
                  <a:solidFill>
                    <a:srgbClr val="ffffff"/>
                  </a:solidFill>
                </a:uFill>
                <a:latin typeface="Hoefler Text"/>
                <a:ea typeface="Hoefler Text"/>
              </a:rPr>
              <a:t>Step 4 - Saliency Assignment</a:t>
            </a:r>
            <a:endParaRPr b="0" lang="en-IN" sz="1800" spc="-1" strike="noStrike">
              <a:solidFill>
                <a:srgbClr val="000000"/>
              </a:solidFill>
              <a:uFill>
                <a:solidFill>
                  <a:srgbClr val="ffffff"/>
                </a:solidFill>
              </a:uFill>
              <a:latin typeface="Arial"/>
            </a:endParaRPr>
          </a:p>
        </p:txBody>
      </p:sp>
    </p:spTree>
  </p:cSld>
  <p:timing>
    <p:tnLst>
      <p:par>
        <p:cTn id="41" dur="indefinite" restart="never" nodeType="tmRoot">
          <p:childTnLst>
            <p:seq>
              <p:cTn id="42" nodeType="mainSeq"/>
              <p:prevCondLst>
                <p:cond delay="0" evt="onPrev">
                  <p:tgtEl>
                    <p:sldTgt/>
                  </p:tgtEl>
                </p:cond>
              </p:prevCondLst>
              <p:nextCondLst>
                <p:cond delay="0" evt="onNext">
                  <p:tgtEl>
                    <p:sldTgt/>
                  </p:tgtEl>
                </p:cond>
              </p:nextCondLst>
            </p:seq>
          </p:childTnLst>
        </p:cTn>
      </p:par>
    </p:tnLst>
  </p:timing>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1dfdc"/>
        </a:solidFill>
      </p:bgPr>
    </p:bg>
    <p:spTree>
      <p:nvGrpSpPr>
        <p:cNvPr id="1" name=""/>
        <p:cNvGrpSpPr/>
        <p:nvPr/>
      </p:nvGrpSpPr>
      <p:grpSpPr>
        <a:xfrm>
          <a:off x="0" y="0"/>
          <a:ext cx="0" cy="0"/>
          <a:chOff x="0" y="0"/>
          <a:chExt cx="0" cy="0"/>
        </a:xfrm>
      </p:grpSpPr>
      <p:sp>
        <p:nvSpPr>
          <p:cNvPr id="239" name="TextShape 1"/>
          <p:cNvSpPr txBox="1"/>
          <p:nvPr/>
        </p:nvSpPr>
        <p:spPr>
          <a:xfrm>
            <a:off x="6553080" y="6245280"/>
            <a:ext cx="2133360" cy="288360"/>
          </a:xfrm>
          <a:prstGeom prst="rect">
            <a:avLst/>
          </a:prstGeom>
          <a:noFill/>
          <a:ln>
            <a:noFill/>
          </a:ln>
        </p:spPr>
        <p:txBody>
          <a:bodyPr lIns="45720" rIns="45720" tIns="45000" bIns="45000"/>
          <a:p>
            <a:endParaRPr b="0" lang="en-IN" sz="2400" spc="-1" strike="noStrike">
              <a:solidFill>
                <a:srgbClr val="000000"/>
              </a:solidFill>
              <a:uFill>
                <a:solidFill>
                  <a:srgbClr val="ffffff"/>
                </a:solidFill>
              </a:uFill>
              <a:latin typeface="Times New Roman"/>
            </a:endParaRPr>
          </a:p>
        </p:txBody>
      </p:sp>
      <p:pic>
        <p:nvPicPr>
          <p:cNvPr id="240" name="Screenshot 2019-04-09 at 1.21.04 PM.png" descr=""/>
          <p:cNvPicPr/>
          <p:nvPr/>
        </p:nvPicPr>
        <p:blipFill>
          <a:blip r:embed="rId1"/>
          <a:stretch/>
        </p:blipFill>
        <p:spPr>
          <a:xfrm>
            <a:off x="2412360" y="2527920"/>
            <a:ext cx="4318920" cy="835200"/>
          </a:xfrm>
          <a:prstGeom prst="rect">
            <a:avLst/>
          </a:prstGeom>
          <a:ln w="12600">
            <a:noFill/>
          </a:ln>
        </p:spPr>
      </p:pic>
      <p:sp>
        <p:nvSpPr>
          <p:cNvPr id="241" name="CustomShape 2"/>
          <p:cNvSpPr/>
          <p:nvPr/>
        </p:nvSpPr>
        <p:spPr>
          <a:xfrm>
            <a:off x="973080" y="3577680"/>
            <a:ext cx="7197480" cy="481320"/>
          </a:xfrm>
          <a:prstGeom prst="roundRect">
            <a:avLst>
              <a:gd name="adj" fmla="val 39563"/>
            </a:avLst>
          </a:prstGeom>
          <a:solidFill>
            <a:schemeClr val="accent3">
              <a:lumOff val="44000"/>
            </a:schemeClr>
          </a:solidFill>
          <a:ln w="25560">
            <a:solidFill>
              <a:schemeClr val="accent1"/>
            </a:solidFill>
            <a:bevel/>
          </a:ln>
        </p:spPr>
        <p:style>
          <a:lnRef idx="0"/>
          <a:fillRef idx="0"/>
          <a:effectRef idx="0"/>
          <a:fontRef idx="minor"/>
        </p:style>
      </p:sp>
      <p:sp>
        <p:nvSpPr>
          <p:cNvPr id="242" name="CustomShape 3"/>
          <p:cNvSpPr/>
          <p:nvPr/>
        </p:nvSpPr>
        <p:spPr>
          <a:xfrm>
            <a:off x="1152000" y="3643200"/>
            <a:ext cx="6797160" cy="363960"/>
          </a:xfrm>
          <a:prstGeom prst="rect">
            <a:avLst/>
          </a:prstGeom>
          <a:noFill/>
          <a:ln w="12600">
            <a:noFill/>
          </a:ln>
        </p:spPr>
        <p:style>
          <a:lnRef idx="0"/>
          <a:fillRef idx="0"/>
          <a:effectRef idx="0"/>
          <a:fontRef idx="minor"/>
        </p:style>
        <p:txBody>
          <a:bodyPr lIns="45720" rIns="45720" tIns="45000" bIns="45000"/>
          <a:p>
            <a:pPr algn="ctr">
              <a:lnSpc>
                <a:spcPct val="100000"/>
              </a:lnSpc>
            </a:pPr>
            <a:r>
              <a:rPr b="0" lang="en-IN" sz="1800" spc="-1" strike="noStrike">
                <a:solidFill>
                  <a:srgbClr val="000000"/>
                </a:solidFill>
                <a:uFill>
                  <a:solidFill>
                    <a:srgbClr val="ffffff"/>
                  </a:solidFill>
                </a:uFill>
                <a:latin typeface="Cochin"/>
                <a:ea typeface="Cochin"/>
              </a:rPr>
              <a:t>Final Saliency Assignment</a:t>
            </a:r>
            <a:endParaRPr b="0" lang="en-IN" sz="1800" spc="-1" strike="noStrike">
              <a:solidFill>
                <a:srgbClr val="000000"/>
              </a:solidFill>
              <a:uFill>
                <a:solidFill>
                  <a:srgbClr val="ffffff"/>
                </a:solidFill>
              </a:uFill>
              <a:latin typeface="Arial"/>
            </a:endParaRPr>
          </a:p>
        </p:txBody>
      </p:sp>
    </p:spTree>
  </p:cSld>
  <p:timing>
    <p:tnLst>
      <p:par>
        <p:cTn id="43" dur="indefinite" restart="never" nodeType="tmRoot">
          <p:childTnLst>
            <p:seq>
              <p:cTn id="44" nodeType="mainSeq"/>
              <p:prevCondLst>
                <p:cond delay="0" evt="onPrev">
                  <p:tgtEl>
                    <p:sldTgt/>
                  </p:tgtEl>
                </p:cond>
              </p:prevCondLst>
              <p:nextCondLst>
                <p:cond delay="0" evt="onNext">
                  <p:tgtEl>
                    <p:sldTgt/>
                  </p:tgtEl>
                </p:cond>
              </p:nextCondLst>
            </p:seq>
          </p:childTnLst>
        </p:cTn>
      </p:par>
    </p:tnLst>
  </p:timing>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1dfdc"/>
        </a:solidFill>
      </p:bgPr>
    </p:bg>
    <p:spTree>
      <p:nvGrpSpPr>
        <p:cNvPr id="1" name=""/>
        <p:cNvGrpSpPr/>
        <p:nvPr/>
      </p:nvGrpSpPr>
      <p:grpSpPr>
        <a:xfrm>
          <a:off x="0" y="0"/>
          <a:ext cx="0" cy="0"/>
          <a:chOff x="0" y="0"/>
          <a:chExt cx="0" cy="0"/>
        </a:xfrm>
      </p:grpSpPr>
      <p:sp>
        <p:nvSpPr>
          <p:cNvPr id="243" name="TextShape 1"/>
          <p:cNvSpPr txBox="1"/>
          <p:nvPr/>
        </p:nvSpPr>
        <p:spPr>
          <a:xfrm>
            <a:off x="6553080" y="6245280"/>
            <a:ext cx="2133360" cy="288360"/>
          </a:xfrm>
          <a:prstGeom prst="rect">
            <a:avLst/>
          </a:prstGeom>
          <a:noFill/>
          <a:ln>
            <a:noFill/>
          </a:ln>
        </p:spPr>
        <p:txBody>
          <a:bodyPr lIns="45720" rIns="45720" tIns="45000" bIns="45000"/>
          <a:p>
            <a:endParaRPr b="0" lang="en-IN" sz="2400" spc="-1" strike="noStrike">
              <a:solidFill>
                <a:srgbClr val="000000"/>
              </a:solidFill>
              <a:uFill>
                <a:solidFill>
                  <a:srgbClr val="ffffff"/>
                </a:solidFill>
              </a:uFill>
              <a:latin typeface="Times New Roman"/>
            </a:endParaRPr>
          </a:p>
        </p:txBody>
      </p:sp>
      <p:sp>
        <p:nvSpPr>
          <p:cNvPr id="244" name="TextShape 2"/>
          <p:cNvSpPr txBox="1"/>
          <p:nvPr/>
        </p:nvSpPr>
        <p:spPr>
          <a:xfrm>
            <a:off x="180720" y="761400"/>
            <a:ext cx="8782560" cy="4860000"/>
          </a:xfrm>
          <a:prstGeom prst="rect">
            <a:avLst/>
          </a:prstGeom>
          <a:noFill/>
          <a:ln w="12600">
            <a:noFill/>
          </a:ln>
        </p:spPr>
        <p:txBody>
          <a:bodyPr lIns="45720" rIns="45720" tIns="45000" bIns="45000"/>
          <a:p>
            <a:pPr marL="320760" indent="-320400">
              <a:lnSpc>
                <a:spcPct val="100000"/>
              </a:lnSpc>
              <a:buClr>
                <a:srgbClr val="090912"/>
              </a:buClr>
              <a:buFont typeface="Symbol" charset="2"/>
              <a:buChar char=""/>
            </a:pPr>
            <a:r>
              <a:rPr b="0" lang="en-IN" sz="2200" spc="-1" strike="noStrike">
                <a:solidFill>
                  <a:srgbClr val="090912"/>
                </a:solidFill>
                <a:uFill>
                  <a:solidFill>
                    <a:srgbClr val="ffffff"/>
                  </a:solidFill>
                </a:uFill>
                <a:latin typeface="Hoefler Text"/>
                <a:ea typeface="Hoefler Text"/>
              </a:rPr>
              <a:t>As the final step, we need to assign a final saliency value of each image pixel, which can be interpreted as an upsampling of the per-element saliency </a:t>
            </a:r>
            <a:r>
              <a:rPr b="0" i="1" lang="en-IN" sz="2200" spc="-1" strike="noStrike">
                <a:solidFill>
                  <a:srgbClr val="090912"/>
                </a:solidFill>
                <a:uFill>
                  <a:solidFill>
                    <a:srgbClr val="ffffff"/>
                  </a:solidFill>
                </a:uFill>
                <a:latin typeface="Hoefler Text"/>
                <a:ea typeface="Hoefler Text"/>
              </a:rPr>
              <a:t>S</a:t>
            </a:r>
            <a:r>
              <a:rPr b="0" i="1" lang="en-IN" sz="2200" spc="-1" strike="noStrike" baseline="-5000">
                <a:solidFill>
                  <a:srgbClr val="090912"/>
                </a:solidFill>
                <a:uFill>
                  <a:solidFill>
                    <a:srgbClr val="ffffff"/>
                  </a:solidFill>
                </a:uFill>
                <a:latin typeface="Hoefler Text"/>
                <a:ea typeface="Hoefler Text"/>
              </a:rPr>
              <a:t>i</a:t>
            </a:r>
            <a:endParaRPr b="0" lang="en-IN" sz="3200" spc="-1" strike="noStrike">
              <a:solidFill>
                <a:srgbClr val="000000"/>
              </a:solidFill>
              <a:uFill>
                <a:solidFill>
                  <a:srgbClr val="ffffff"/>
                </a:solidFill>
              </a:uFill>
              <a:latin typeface="Arial"/>
            </a:endParaRPr>
          </a:p>
          <a:p>
            <a:pPr marL="320760" indent="-320400">
              <a:lnSpc>
                <a:spcPct val="100000"/>
              </a:lnSpc>
              <a:buClr>
                <a:srgbClr val="090912"/>
              </a:buClr>
              <a:buFont typeface="Symbol" charset="2"/>
              <a:buChar char=""/>
            </a:pPr>
            <a:r>
              <a:rPr b="0" lang="en-IN" sz="2200" spc="-1" strike="noStrike">
                <a:solidFill>
                  <a:srgbClr val="090912"/>
                </a:solidFill>
                <a:uFill>
                  <a:solidFill>
                    <a:srgbClr val="ffffff"/>
                  </a:solidFill>
                </a:uFill>
                <a:latin typeface="Hoefler Text"/>
                <a:ea typeface="Hoefler Text"/>
              </a:rPr>
              <a:t>We define the saliency </a:t>
            </a:r>
            <a:r>
              <a:rPr b="0" i="1" lang="en-IN" sz="2200" spc="-1" strike="noStrike">
                <a:solidFill>
                  <a:srgbClr val="090912"/>
                </a:solidFill>
                <a:uFill>
                  <a:solidFill>
                    <a:srgbClr val="ffffff"/>
                  </a:solidFill>
                </a:uFill>
                <a:latin typeface="Hoefler Text"/>
                <a:ea typeface="Hoefler Text"/>
              </a:rPr>
              <a:t>Š</a:t>
            </a:r>
            <a:r>
              <a:rPr b="0" i="1" lang="en-IN" sz="2200" spc="-1" strike="noStrike" baseline="-5000">
                <a:solidFill>
                  <a:srgbClr val="090912"/>
                </a:solidFill>
                <a:uFill>
                  <a:solidFill>
                    <a:srgbClr val="ffffff"/>
                  </a:solidFill>
                </a:uFill>
                <a:latin typeface="Hoefler Text"/>
                <a:ea typeface="Hoefler Text"/>
              </a:rPr>
              <a:t>i</a:t>
            </a:r>
            <a:r>
              <a:rPr b="0" lang="en-IN" sz="2200" spc="-1" strike="noStrike" baseline="-5000">
                <a:solidFill>
                  <a:srgbClr val="090912"/>
                </a:solidFill>
                <a:uFill>
                  <a:solidFill>
                    <a:srgbClr val="ffffff"/>
                  </a:solidFill>
                </a:uFill>
                <a:latin typeface="Hoefler Text"/>
                <a:ea typeface="Hoefler Text"/>
              </a:rPr>
              <a:t> </a:t>
            </a:r>
            <a:r>
              <a:rPr b="0" lang="en-IN" sz="2200" spc="-1" strike="noStrike">
                <a:solidFill>
                  <a:srgbClr val="090912"/>
                </a:solidFill>
                <a:uFill>
                  <a:solidFill>
                    <a:srgbClr val="ffffff"/>
                  </a:solidFill>
                </a:uFill>
                <a:latin typeface="Hoefler Text"/>
                <a:ea typeface="Hoefler Text"/>
              </a:rPr>
              <a:t>of a pixel as a weighted linear combination of the saliency </a:t>
            </a:r>
            <a:r>
              <a:rPr b="0" i="1" lang="en-IN" sz="2200" spc="-1" strike="noStrike">
                <a:solidFill>
                  <a:srgbClr val="090912"/>
                </a:solidFill>
                <a:uFill>
                  <a:solidFill>
                    <a:srgbClr val="ffffff"/>
                  </a:solidFill>
                </a:uFill>
                <a:latin typeface="Hoefler Text"/>
                <a:ea typeface="Hoefler Text"/>
              </a:rPr>
              <a:t>S</a:t>
            </a:r>
            <a:r>
              <a:rPr b="0" i="1" lang="en-IN" sz="2200" spc="-1" strike="noStrike" baseline="-5000">
                <a:solidFill>
                  <a:srgbClr val="090912"/>
                </a:solidFill>
                <a:uFill>
                  <a:solidFill>
                    <a:srgbClr val="ffffff"/>
                  </a:solidFill>
                </a:uFill>
                <a:latin typeface="Hoefler Text"/>
                <a:ea typeface="Hoefler Text"/>
              </a:rPr>
              <a:t>j</a:t>
            </a:r>
            <a:r>
              <a:rPr b="0" lang="en-IN" sz="2200" spc="-1" strike="noStrike" baseline="-5000">
                <a:solidFill>
                  <a:srgbClr val="090912"/>
                </a:solidFill>
                <a:uFill>
                  <a:solidFill>
                    <a:srgbClr val="ffffff"/>
                  </a:solidFill>
                </a:uFill>
                <a:latin typeface="Hoefler Text"/>
                <a:ea typeface="Hoefler Text"/>
              </a:rPr>
              <a:t> </a:t>
            </a:r>
            <a:r>
              <a:rPr b="0" lang="en-IN" sz="2200" spc="-1" strike="noStrike">
                <a:solidFill>
                  <a:srgbClr val="090912"/>
                </a:solidFill>
                <a:uFill>
                  <a:solidFill>
                    <a:srgbClr val="ffffff"/>
                  </a:solidFill>
                </a:uFill>
                <a:latin typeface="Hoefler Text"/>
                <a:ea typeface="Hoefler Text"/>
              </a:rPr>
              <a:t>of its surrounding image elements.</a:t>
            </a:r>
            <a:endParaRPr b="0" lang="en-IN" sz="3200" spc="-1" strike="noStrike">
              <a:solidFill>
                <a:srgbClr val="000000"/>
              </a:solidFill>
              <a:uFill>
                <a:solidFill>
                  <a:srgbClr val="ffffff"/>
                </a:solidFill>
              </a:uFill>
              <a:latin typeface="Arial"/>
            </a:endParaRPr>
          </a:p>
          <a:p>
            <a:pPr>
              <a:lnSpc>
                <a:spcPct val="100000"/>
              </a:lnSpc>
            </a:pPr>
            <a:endParaRPr b="0" lang="en-IN" sz="3200" spc="-1" strike="noStrike">
              <a:solidFill>
                <a:srgbClr val="000000"/>
              </a:solidFill>
              <a:uFill>
                <a:solidFill>
                  <a:srgbClr val="ffffff"/>
                </a:solidFill>
              </a:uFill>
              <a:latin typeface="Arial"/>
            </a:endParaRPr>
          </a:p>
          <a:p>
            <a:pPr>
              <a:lnSpc>
                <a:spcPct val="100000"/>
              </a:lnSpc>
            </a:pPr>
            <a:endParaRPr b="0" lang="en-IN" sz="3200" spc="-1" strike="noStrike">
              <a:solidFill>
                <a:srgbClr val="000000"/>
              </a:solidFill>
              <a:uFill>
                <a:solidFill>
                  <a:srgbClr val="ffffff"/>
                </a:solidFill>
              </a:uFill>
              <a:latin typeface="Arial"/>
            </a:endParaRPr>
          </a:p>
          <a:p>
            <a:pPr>
              <a:lnSpc>
                <a:spcPct val="100000"/>
              </a:lnSpc>
            </a:pPr>
            <a:endParaRPr b="0" lang="en-IN" sz="3200" spc="-1" strike="noStrike">
              <a:solidFill>
                <a:srgbClr val="000000"/>
              </a:solidFill>
              <a:uFill>
                <a:solidFill>
                  <a:srgbClr val="ffffff"/>
                </a:solidFill>
              </a:uFill>
              <a:latin typeface="Arial"/>
            </a:endParaRPr>
          </a:p>
          <a:p>
            <a:pPr marL="320760" indent="-320400">
              <a:lnSpc>
                <a:spcPct val="100000"/>
              </a:lnSpc>
              <a:buClr>
                <a:srgbClr val="090912"/>
              </a:buClr>
              <a:buFont typeface="Symbol" charset="2"/>
              <a:buChar char=""/>
            </a:pPr>
            <a:r>
              <a:rPr b="0" lang="en-IN" sz="2200" spc="-1" strike="noStrike">
                <a:solidFill>
                  <a:srgbClr val="090912"/>
                </a:solidFill>
                <a:uFill>
                  <a:solidFill>
                    <a:srgbClr val="ffffff"/>
                  </a:solidFill>
                </a:uFill>
                <a:latin typeface="Hoefler Text"/>
                <a:ea typeface="Hoefler Text"/>
              </a:rPr>
              <a:t>By choosing a Gaussian weight as                                          we can ensure that the upsampling process is both local and colour sensitive.</a:t>
            </a:r>
            <a:endParaRPr b="0" lang="en-IN" sz="3200" spc="-1" strike="noStrike">
              <a:solidFill>
                <a:srgbClr val="000000"/>
              </a:solidFill>
              <a:uFill>
                <a:solidFill>
                  <a:srgbClr val="ffffff"/>
                </a:solidFill>
              </a:uFill>
              <a:latin typeface="Arial"/>
            </a:endParaRPr>
          </a:p>
          <a:p>
            <a:pPr marL="320760" indent="-320400">
              <a:lnSpc>
                <a:spcPct val="100000"/>
              </a:lnSpc>
              <a:buClr>
                <a:srgbClr val="090912"/>
              </a:buClr>
              <a:buFont typeface="Symbol" charset="2"/>
              <a:buChar char=""/>
            </a:pPr>
            <a:r>
              <a:rPr b="0" lang="en-IN" sz="2200" spc="-1" strike="noStrike">
                <a:solidFill>
                  <a:srgbClr val="090912"/>
                </a:solidFill>
                <a:uFill>
                  <a:solidFill>
                    <a:srgbClr val="ffffff"/>
                  </a:solidFill>
                </a:uFill>
                <a:latin typeface="Hoefler Text"/>
                <a:ea typeface="Hoefler Text"/>
              </a:rPr>
              <a:t>Here alpha and beta are parameters controlling the sensitivity to colour and position.    </a:t>
            </a:r>
            <a:endParaRPr b="0" lang="en-IN" sz="3200" spc="-1" strike="noStrike">
              <a:solidFill>
                <a:srgbClr val="000000"/>
              </a:solidFill>
              <a:uFill>
                <a:solidFill>
                  <a:srgbClr val="ffffff"/>
                </a:solidFill>
              </a:uFill>
              <a:latin typeface="Arial"/>
            </a:endParaRPr>
          </a:p>
        </p:txBody>
      </p:sp>
      <p:pic>
        <p:nvPicPr>
          <p:cNvPr id="245" name="Screenshot 2019-04-09 at 1.39.33 PM.png" descr=""/>
          <p:cNvPicPr/>
          <p:nvPr/>
        </p:nvPicPr>
        <p:blipFill>
          <a:blip r:embed="rId1"/>
          <a:stretch/>
        </p:blipFill>
        <p:spPr>
          <a:xfrm>
            <a:off x="3232080" y="2626200"/>
            <a:ext cx="2679480" cy="1130040"/>
          </a:xfrm>
          <a:prstGeom prst="rect">
            <a:avLst/>
          </a:prstGeom>
          <a:ln w="12600">
            <a:noFill/>
          </a:ln>
        </p:spPr>
      </p:pic>
      <p:pic>
        <p:nvPicPr>
          <p:cNvPr id="246" name="Screenshot 2019-04-09 at 1.40.40 PM.png" descr=""/>
          <p:cNvPicPr/>
          <p:nvPr/>
        </p:nvPicPr>
        <p:blipFill>
          <a:blip r:embed="rId2"/>
          <a:stretch/>
        </p:blipFill>
        <p:spPr>
          <a:xfrm>
            <a:off x="4539960" y="3998520"/>
            <a:ext cx="2769840" cy="226440"/>
          </a:xfrm>
          <a:prstGeom prst="rect">
            <a:avLst/>
          </a:prstGeom>
          <a:ln w="12600">
            <a:noFill/>
          </a:ln>
        </p:spPr>
      </p:pic>
    </p:spTree>
  </p:cSld>
  <p:timing>
    <p:tnLst>
      <p:par>
        <p:cTn id="45" dur="indefinite" restart="never" nodeType="tmRoot">
          <p:childTnLst>
            <p:seq>
              <p:cTn id="46" nodeType="mainSeq"/>
              <p:prevCondLst>
                <p:cond delay="0" evt="onPrev">
                  <p:tgtEl>
                    <p:sldTgt/>
                  </p:tgtEl>
                </p:cond>
              </p:prevCondLst>
              <p:nextCondLst>
                <p:cond delay="0" evt="onNext">
                  <p:tgtEl>
                    <p:sldTgt/>
                  </p:tgtEl>
                </p:cond>
              </p:nextCondLst>
            </p:seq>
          </p:childTnLst>
        </p:cTn>
      </p:par>
    </p:tnLst>
  </p:timing>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1dfdc"/>
        </a:solidFill>
      </p:bgPr>
    </p:bg>
    <p:spTree>
      <p:nvGrpSpPr>
        <p:cNvPr id="1" name=""/>
        <p:cNvGrpSpPr/>
        <p:nvPr/>
      </p:nvGrpSpPr>
      <p:grpSpPr>
        <a:xfrm>
          <a:off x="0" y="0"/>
          <a:ext cx="0" cy="0"/>
          <a:chOff x="0" y="0"/>
          <a:chExt cx="0" cy="0"/>
        </a:xfrm>
      </p:grpSpPr>
      <p:sp>
        <p:nvSpPr>
          <p:cNvPr id="247" name="TextShape 1"/>
          <p:cNvSpPr txBox="1"/>
          <p:nvPr/>
        </p:nvSpPr>
        <p:spPr>
          <a:xfrm>
            <a:off x="6553080" y="6245280"/>
            <a:ext cx="2133360" cy="288360"/>
          </a:xfrm>
          <a:prstGeom prst="rect">
            <a:avLst/>
          </a:prstGeom>
          <a:noFill/>
          <a:ln>
            <a:noFill/>
          </a:ln>
        </p:spPr>
        <p:txBody>
          <a:bodyPr lIns="45720" rIns="45720" tIns="45000" bIns="45000"/>
          <a:p>
            <a:endParaRPr b="0" lang="en-IN" sz="2400" spc="-1" strike="noStrike">
              <a:solidFill>
                <a:srgbClr val="000000"/>
              </a:solidFill>
              <a:uFill>
                <a:solidFill>
                  <a:srgbClr val="ffffff"/>
                </a:solidFill>
              </a:uFill>
              <a:latin typeface="Times New Roman"/>
            </a:endParaRPr>
          </a:p>
        </p:txBody>
      </p:sp>
      <p:pic>
        <p:nvPicPr>
          <p:cNvPr id="248" name="image11.jpeg" descr=""/>
          <p:cNvPicPr/>
          <p:nvPr/>
        </p:nvPicPr>
        <p:blipFill>
          <a:blip r:embed="rId1"/>
          <a:stretch/>
        </p:blipFill>
        <p:spPr>
          <a:xfrm>
            <a:off x="216000" y="973440"/>
            <a:ext cx="1904760" cy="1269720"/>
          </a:xfrm>
          <a:prstGeom prst="rect">
            <a:avLst/>
          </a:prstGeom>
          <a:ln w="12600">
            <a:noFill/>
          </a:ln>
        </p:spPr>
      </p:pic>
      <p:pic>
        <p:nvPicPr>
          <p:cNvPr id="249" name="image12.jpeg" descr=""/>
          <p:cNvPicPr/>
          <p:nvPr/>
        </p:nvPicPr>
        <p:blipFill>
          <a:blip r:embed="rId2"/>
          <a:stretch/>
        </p:blipFill>
        <p:spPr>
          <a:xfrm>
            <a:off x="216000" y="2891160"/>
            <a:ext cx="1904760" cy="1269720"/>
          </a:xfrm>
          <a:prstGeom prst="rect">
            <a:avLst/>
          </a:prstGeom>
          <a:ln w="12600">
            <a:noFill/>
          </a:ln>
        </p:spPr>
      </p:pic>
      <p:pic>
        <p:nvPicPr>
          <p:cNvPr id="250" name="image13.jpeg" descr=""/>
          <p:cNvPicPr/>
          <p:nvPr/>
        </p:nvPicPr>
        <p:blipFill>
          <a:blip r:embed="rId3"/>
          <a:stretch/>
        </p:blipFill>
        <p:spPr>
          <a:xfrm>
            <a:off x="216000" y="4808880"/>
            <a:ext cx="1904760" cy="1269720"/>
          </a:xfrm>
          <a:prstGeom prst="rect">
            <a:avLst/>
          </a:prstGeom>
          <a:ln w="12600">
            <a:noFill/>
          </a:ln>
        </p:spPr>
      </p:pic>
      <p:pic>
        <p:nvPicPr>
          <p:cNvPr id="251" name="image14.png" descr=""/>
          <p:cNvPicPr/>
          <p:nvPr/>
        </p:nvPicPr>
        <p:blipFill>
          <a:blip r:embed="rId4"/>
          <a:stretch/>
        </p:blipFill>
        <p:spPr>
          <a:xfrm>
            <a:off x="2337480" y="973440"/>
            <a:ext cx="1904760" cy="1269720"/>
          </a:xfrm>
          <a:prstGeom prst="rect">
            <a:avLst/>
          </a:prstGeom>
          <a:ln w="12600">
            <a:noFill/>
          </a:ln>
        </p:spPr>
      </p:pic>
      <p:pic>
        <p:nvPicPr>
          <p:cNvPr id="252" name="image15.png" descr=""/>
          <p:cNvPicPr/>
          <p:nvPr/>
        </p:nvPicPr>
        <p:blipFill>
          <a:blip r:embed="rId5"/>
          <a:stretch/>
        </p:blipFill>
        <p:spPr>
          <a:xfrm>
            <a:off x="4502520" y="973440"/>
            <a:ext cx="1904760" cy="1269720"/>
          </a:xfrm>
          <a:prstGeom prst="rect">
            <a:avLst/>
          </a:prstGeom>
          <a:ln w="12600">
            <a:noFill/>
          </a:ln>
        </p:spPr>
      </p:pic>
      <p:pic>
        <p:nvPicPr>
          <p:cNvPr id="253" name="image16.png" descr=""/>
          <p:cNvPicPr/>
          <p:nvPr/>
        </p:nvPicPr>
        <p:blipFill>
          <a:blip r:embed="rId6"/>
          <a:stretch/>
        </p:blipFill>
        <p:spPr>
          <a:xfrm>
            <a:off x="6667560" y="973440"/>
            <a:ext cx="1904760" cy="1269720"/>
          </a:xfrm>
          <a:prstGeom prst="rect">
            <a:avLst/>
          </a:prstGeom>
          <a:ln w="12600">
            <a:noFill/>
          </a:ln>
        </p:spPr>
      </p:pic>
      <p:pic>
        <p:nvPicPr>
          <p:cNvPr id="254" name="image17.png" descr=""/>
          <p:cNvPicPr/>
          <p:nvPr/>
        </p:nvPicPr>
        <p:blipFill>
          <a:blip r:embed="rId7"/>
          <a:stretch/>
        </p:blipFill>
        <p:spPr>
          <a:xfrm>
            <a:off x="2337480" y="2891160"/>
            <a:ext cx="1904760" cy="1269720"/>
          </a:xfrm>
          <a:prstGeom prst="rect">
            <a:avLst/>
          </a:prstGeom>
          <a:ln w="12600">
            <a:noFill/>
          </a:ln>
        </p:spPr>
      </p:pic>
      <p:pic>
        <p:nvPicPr>
          <p:cNvPr id="255" name="image18.png" descr=""/>
          <p:cNvPicPr/>
          <p:nvPr/>
        </p:nvPicPr>
        <p:blipFill>
          <a:blip r:embed="rId8"/>
          <a:stretch/>
        </p:blipFill>
        <p:spPr>
          <a:xfrm>
            <a:off x="4502520" y="2891160"/>
            <a:ext cx="1904760" cy="1269720"/>
          </a:xfrm>
          <a:prstGeom prst="rect">
            <a:avLst/>
          </a:prstGeom>
          <a:ln w="12600">
            <a:noFill/>
          </a:ln>
        </p:spPr>
      </p:pic>
      <p:pic>
        <p:nvPicPr>
          <p:cNvPr id="256" name="image19.png" descr=""/>
          <p:cNvPicPr/>
          <p:nvPr/>
        </p:nvPicPr>
        <p:blipFill>
          <a:blip r:embed="rId9"/>
          <a:stretch/>
        </p:blipFill>
        <p:spPr>
          <a:xfrm>
            <a:off x="6667560" y="2891160"/>
            <a:ext cx="1904760" cy="1269720"/>
          </a:xfrm>
          <a:prstGeom prst="rect">
            <a:avLst/>
          </a:prstGeom>
          <a:ln w="12600">
            <a:noFill/>
          </a:ln>
        </p:spPr>
      </p:pic>
      <p:pic>
        <p:nvPicPr>
          <p:cNvPr id="257" name="image20.png" descr=""/>
          <p:cNvPicPr/>
          <p:nvPr/>
        </p:nvPicPr>
        <p:blipFill>
          <a:blip r:embed="rId10"/>
          <a:stretch/>
        </p:blipFill>
        <p:spPr>
          <a:xfrm>
            <a:off x="2337480" y="4808880"/>
            <a:ext cx="1904760" cy="1269720"/>
          </a:xfrm>
          <a:prstGeom prst="rect">
            <a:avLst/>
          </a:prstGeom>
          <a:ln w="12600">
            <a:noFill/>
          </a:ln>
        </p:spPr>
      </p:pic>
      <p:sp>
        <p:nvSpPr>
          <p:cNvPr id="258" name="CustomShape 2"/>
          <p:cNvSpPr/>
          <p:nvPr/>
        </p:nvSpPr>
        <p:spPr>
          <a:xfrm>
            <a:off x="216000" y="198720"/>
            <a:ext cx="8348760" cy="734040"/>
          </a:xfrm>
          <a:prstGeom prst="rightArrow">
            <a:avLst>
              <a:gd name="adj1" fmla="val 32000"/>
              <a:gd name="adj2" fmla="val 103359"/>
            </a:avLst>
          </a:prstGeom>
          <a:solidFill>
            <a:schemeClr val="accent3">
              <a:lumOff val="44000"/>
            </a:schemeClr>
          </a:solidFill>
          <a:ln w="25560">
            <a:solidFill>
              <a:schemeClr val="accent1"/>
            </a:solidFill>
            <a:bevel/>
          </a:ln>
        </p:spPr>
        <p:style>
          <a:lnRef idx="0"/>
          <a:fillRef idx="0"/>
          <a:effectRef idx="0"/>
          <a:fontRef idx="minor"/>
        </p:style>
      </p:sp>
      <p:pic>
        <p:nvPicPr>
          <p:cNvPr id="259" name="image21.png" descr=""/>
          <p:cNvPicPr/>
          <p:nvPr/>
        </p:nvPicPr>
        <p:blipFill>
          <a:blip r:embed="rId11"/>
          <a:stretch/>
        </p:blipFill>
        <p:spPr>
          <a:xfrm>
            <a:off x="4502520" y="4808880"/>
            <a:ext cx="1904760" cy="1269720"/>
          </a:xfrm>
          <a:prstGeom prst="rect">
            <a:avLst/>
          </a:prstGeom>
          <a:ln w="12600">
            <a:noFill/>
          </a:ln>
        </p:spPr>
      </p:pic>
      <p:pic>
        <p:nvPicPr>
          <p:cNvPr id="260" name="image22.png" descr=""/>
          <p:cNvPicPr/>
          <p:nvPr/>
        </p:nvPicPr>
        <p:blipFill>
          <a:blip r:embed="rId12"/>
          <a:stretch/>
        </p:blipFill>
        <p:spPr>
          <a:xfrm>
            <a:off x="6667560" y="4808880"/>
            <a:ext cx="1904760" cy="1269720"/>
          </a:xfrm>
          <a:prstGeom prst="rect">
            <a:avLst/>
          </a:prstGeom>
          <a:ln w="12600">
            <a:noFill/>
          </a:ln>
        </p:spPr>
      </p:pic>
      <p:sp>
        <p:nvSpPr>
          <p:cNvPr id="261" name="CustomShape 3"/>
          <p:cNvSpPr/>
          <p:nvPr/>
        </p:nvSpPr>
        <p:spPr>
          <a:xfrm>
            <a:off x="2534040" y="432000"/>
            <a:ext cx="1511640" cy="272160"/>
          </a:xfrm>
          <a:prstGeom prst="rect">
            <a:avLst/>
          </a:prstGeom>
          <a:noFill/>
          <a:ln w="12600">
            <a:noFill/>
          </a:ln>
        </p:spPr>
        <p:style>
          <a:lnRef idx="0"/>
          <a:fillRef idx="0"/>
          <a:effectRef idx="0"/>
          <a:fontRef idx="minor"/>
        </p:style>
        <p:txBody>
          <a:bodyPr lIns="45000" rIns="45000" tIns="45000" bIns="45000"/>
          <a:p>
            <a:pPr algn="ctr">
              <a:lnSpc>
                <a:spcPct val="100000"/>
              </a:lnSpc>
            </a:pPr>
            <a:r>
              <a:rPr b="0" i="1" lang="en-IN" sz="1200" spc="-1" strike="noStrike">
                <a:solidFill>
                  <a:srgbClr val="000000"/>
                </a:solidFill>
                <a:uFill>
                  <a:solidFill>
                    <a:srgbClr val="ffffff"/>
                  </a:solidFill>
                </a:uFill>
                <a:latin typeface="Cochin"/>
                <a:ea typeface="Cochin"/>
              </a:rPr>
              <a:t>UNIQUENESS</a:t>
            </a:r>
            <a:endParaRPr b="0" lang="en-IN" sz="1800" spc="-1" strike="noStrike">
              <a:solidFill>
                <a:srgbClr val="000000"/>
              </a:solidFill>
              <a:uFill>
                <a:solidFill>
                  <a:srgbClr val="ffffff"/>
                </a:solidFill>
              </a:uFill>
              <a:latin typeface="Arial"/>
            </a:endParaRPr>
          </a:p>
        </p:txBody>
      </p:sp>
      <p:sp>
        <p:nvSpPr>
          <p:cNvPr id="262" name="CustomShape 4"/>
          <p:cNvSpPr/>
          <p:nvPr/>
        </p:nvSpPr>
        <p:spPr>
          <a:xfrm>
            <a:off x="4699080" y="432000"/>
            <a:ext cx="1511640" cy="272160"/>
          </a:xfrm>
          <a:prstGeom prst="rect">
            <a:avLst/>
          </a:prstGeom>
          <a:noFill/>
          <a:ln w="12600">
            <a:noFill/>
          </a:ln>
        </p:spPr>
        <p:style>
          <a:lnRef idx="0"/>
          <a:fillRef idx="0"/>
          <a:effectRef idx="0"/>
          <a:fontRef idx="minor"/>
        </p:style>
        <p:txBody>
          <a:bodyPr lIns="45000" rIns="45000" tIns="45000" bIns="45000"/>
          <a:p>
            <a:pPr algn="ctr">
              <a:lnSpc>
                <a:spcPct val="100000"/>
              </a:lnSpc>
            </a:pPr>
            <a:r>
              <a:rPr b="0" i="1" lang="en-IN" sz="1200" spc="-1" strike="noStrike">
                <a:solidFill>
                  <a:srgbClr val="000000"/>
                </a:solidFill>
                <a:uFill>
                  <a:solidFill>
                    <a:srgbClr val="ffffff"/>
                  </a:solidFill>
                </a:uFill>
                <a:latin typeface="Cochin"/>
                <a:ea typeface="Cochin"/>
              </a:rPr>
              <a:t>DISTRIBUTION</a:t>
            </a:r>
            <a:endParaRPr b="0" lang="en-IN" sz="1800" spc="-1" strike="noStrike">
              <a:solidFill>
                <a:srgbClr val="000000"/>
              </a:solidFill>
              <a:uFill>
                <a:solidFill>
                  <a:srgbClr val="ffffff"/>
                </a:solidFill>
              </a:uFill>
              <a:latin typeface="Arial"/>
            </a:endParaRPr>
          </a:p>
        </p:txBody>
      </p:sp>
      <p:sp>
        <p:nvSpPr>
          <p:cNvPr id="263" name="CustomShape 5"/>
          <p:cNvSpPr/>
          <p:nvPr/>
        </p:nvSpPr>
        <p:spPr>
          <a:xfrm>
            <a:off x="6864120" y="432000"/>
            <a:ext cx="1511640" cy="272160"/>
          </a:xfrm>
          <a:prstGeom prst="rect">
            <a:avLst/>
          </a:prstGeom>
          <a:noFill/>
          <a:ln w="12600">
            <a:noFill/>
          </a:ln>
        </p:spPr>
        <p:style>
          <a:lnRef idx="0"/>
          <a:fillRef idx="0"/>
          <a:effectRef idx="0"/>
          <a:fontRef idx="minor"/>
        </p:style>
        <p:txBody>
          <a:bodyPr lIns="45000" rIns="45000" tIns="45000" bIns="45000"/>
          <a:p>
            <a:pPr algn="ctr">
              <a:lnSpc>
                <a:spcPct val="100000"/>
              </a:lnSpc>
            </a:pPr>
            <a:r>
              <a:rPr b="0" i="1" lang="en-IN" sz="1200" spc="-1" strike="noStrike">
                <a:solidFill>
                  <a:srgbClr val="000000"/>
                </a:solidFill>
                <a:uFill>
                  <a:solidFill>
                    <a:srgbClr val="ffffff"/>
                  </a:solidFill>
                </a:uFill>
                <a:latin typeface="Cochin"/>
                <a:ea typeface="Cochin"/>
              </a:rPr>
              <a:t>SALIENCY</a:t>
            </a:r>
            <a:endParaRPr b="0" lang="en-IN" sz="1800" spc="-1" strike="noStrike">
              <a:solidFill>
                <a:srgbClr val="000000"/>
              </a:solidFill>
              <a:uFill>
                <a:solidFill>
                  <a:srgbClr val="ffffff"/>
                </a:solidFill>
              </a:uFill>
              <a:latin typeface="Arial"/>
            </a:endParaRPr>
          </a:p>
        </p:txBody>
      </p:sp>
      <p:sp>
        <p:nvSpPr>
          <p:cNvPr id="264" name="Line 6"/>
          <p:cNvSpPr/>
          <p:nvPr/>
        </p:nvSpPr>
        <p:spPr>
          <a:xfrm>
            <a:off x="998640" y="2567160"/>
            <a:ext cx="7146360" cy="0"/>
          </a:xfrm>
          <a:prstGeom prst="line">
            <a:avLst/>
          </a:prstGeom>
          <a:ln w="25560">
            <a:solidFill>
              <a:srgbClr val="000000"/>
            </a:solidFill>
            <a:bevel/>
          </a:ln>
        </p:spPr>
        <p:style>
          <a:lnRef idx="0"/>
          <a:fillRef idx="0"/>
          <a:effectRef idx="0"/>
          <a:fontRef idx="minor"/>
        </p:style>
      </p:sp>
      <p:sp>
        <p:nvSpPr>
          <p:cNvPr id="265" name="Line 7"/>
          <p:cNvSpPr/>
          <p:nvPr/>
        </p:nvSpPr>
        <p:spPr>
          <a:xfrm>
            <a:off x="1139040" y="4484880"/>
            <a:ext cx="7146360" cy="0"/>
          </a:xfrm>
          <a:prstGeom prst="line">
            <a:avLst/>
          </a:prstGeom>
          <a:ln w="25560">
            <a:solidFill>
              <a:srgbClr val="000000"/>
            </a:solidFill>
            <a:bevel/>
          </a:ln>
        </p:spPr>
        <p:style>
          <a:lnRef idx="0"/>
          <a:fillRef idx="0"/>
          <a:effectRef idx="0"/>
          <a:fontRef idx="minor"/>
        </p:style>
      </p:sp>
      <p:sp>
        <p:nvSpPr>
          <p:cNvPr id="266" name="CustomShape 8"/>
          <p:cNvSpPr/>
          <p:nvPr/>
        </p:nvSpPr>
        <p:spPr>
          <a:xfrm>
            <a:off x="369000" y="432000"/>
            <a:ext cx="1511640" cy="272160"/>
          </a:xfrm>
          <a:prstGeom prst="rect">
            <a:avLst/>
          </a:prstGeom>
          <a:noFill/>
          <a:ln w="12600">
            <a:noFill/>
          </a:ln>
        </p:spPr>
        <p:style>
          <a:lnRef idx="0"/>
          <a:fillRef idx="0"/>
          <a:effectRef idx="0"/>
          <a:fontRef idx="minor"/>
        </p:style>
        <p:txBody>
          <a:bodyPr lIns="45000" rIns="45000" tIns="45000" bIns="45000"/>
          <a:p>
            <a:pPr algn="ctr">
              <a:lnSpc>
                <a:spcPct val="100000"/>
              </a:lnSpc>
            </a:pPr>
            <a:r>
              <a:rPr b="0" i="1" lang="en-IN" sz="1200" spc="-1" strike="noStrike">
                <a:solidFill>
                  <a:srgbClr val="000000"/>
                </a:solidFill>
                <a:uFill>
                  <a:solidFill>
                    <a:srgbClr val="ffffff"/>
                  </a:solidFill>
                </a:uFill>
                <a:latin typeface="Cochin"/>
                <a:ea typeface="Cochin"/>
              </a:rPr>
              <a:t>ORIGINAL</a:t>
            </a:r>
            <a:endParaRPr b="0" lang="en-IN" sz="1800" spc="-1" strike="noStrike">
              <a:solidFill>
                <a:srgbClr val="000000"/>
              </a:solidFill>
              <a:uFill>
                <a:solidFill>
                  <a:srgbClr val="ffffff"/>
                </a:solidFill>
              </a:uFill>
              <a:latin typeface="Arial"/>
            </a:endParaRPr>
          </a:p>
        </p:txBody>
      </p:sp>
    </p:spTree>
  </p:cSld>
  <p:timing>
    <p:tnLst>
      <p:par>
        <p:cTn id="47" dur="indefinite" restart="never" nodeType="tmRoot">
          <p:childTnLst>
            <p:seq>
              <p:cTn id="48" nodeType="mainSeq"/>
              <p:prevCondLst>
                <p:cond delay="0" evt="onPrev">
                  <p:tgtEl>
                    <p:sldTgt/>
                  </p:tgtEl>
                </p:cond>
              </p:prevCondLst>
              <p:nextCondLst>
                <p:cond delay="0" evt="onNext">
                  <p:tgtEl>
                    <p:sldTgt/>
                  </p:tgtEl>
                </p:cond>
              </p:nextCondLst>
            </p:seq>
          </p:childTnLst>
        </p:cTn>
      </p:par>
    </p:tnLst>
  </p:timing>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1dfdc"/>
        </a:solidFill>
      </p:bgPr>
    </p:bg>
    <p:spTree>
      <p:nvGrpSpPr>
        <p:cNvPr id="1" name=""/>
        <p:cNvGrpSpPr/>
        <p:nvPr/>
      </p:nvGrpSpPr>
      <p:grpSpPr>
        <a:xfrm>
          <a:off x="0" y="0"/>
          <a:ext cx="0" cy="0"/>
          <a:chOff x="0" y="0"/>
          <a:chExt cx="0" cy="0"/>
        </a:xfrm>
      </p:grpSpPr>
      <p:sp>
        <p:nvSpPr>
          <p:cNvPr id="267" name="TextShape 1"/>
          <p:cNvSpPr txBox="1"/>
          <p:nvPr/>
        </p:nvSpPr>
        <p:spPr>
          <a:xfrm>
            <a:off x="6553080" y="6245280"/>
            <a:ext cx="2133360" cy="288360"/>
          </a:xfrm>
          <a:prstGeom prst="rect">
            <a:avLst/>
          </a:prstGeom>
          <a:noFill/>
          <a:ln>
            <a:noFill/>
          </a:ln>
        </p:spPr>
        <p:txBody>
          <a:bodyPr lIns="45720" rIns="45720" tIns="45000" bIns="45000"/>
          <a:p>
            <a:endParaRPr b="0" lang="en-IN" sz="2400" spc="-1" strike="noStrike">
              <a:solidFill>
                <a:srgbClr val="000000"/>
              </a:solidFill>
              <a:uFill>
                <a:solidFill>
                  <a:srgbClr val="ffffff"/>
                </a:solidFill>
              </a:uFill>
              <a:latin typeface="Times New Roman"/>
            </a:endParaRPr>
          </a:p>
        </p:txBody>
      </p:sp>
      <p:sp>
        <p:nvSpPr>
          <p:cNvPr id="268" name="TextShape 2"/>
          <p:cNvSpPr txBox="1"/>
          <p:nvPr/>
        </p:nvSpPr>
        <p:spPr>
          <a:xfrm>
            <a:off x="457200" y="0"/>
            <a:ext cx="8254800" cy="1269720"/>
          </a:xfrm>
          <a:prstGeom prst="rect">
            <a:avLst/>
          </a:prstGeom>
          <a:noFill/>
          <a:ln w="12600">
            <a:noFill/>
          </a:ln>
        </p:spPr>
        <p:txBody>
          <a:bodyPr lIns="45720" rIns="45720" tIns="45000" bIns="45000" anchor="ctr"/>
          <a:p>
            <a:pPr algn="ctr">
              <a:lnSpc>
                <a:spcPct val="100000"/>
              </a:lnSpc>
            </a:pPr>
            <a:r>
              <a:rPr b="0" lang="en-IN" sz="3200" spc="-1" strike="noStrike">
                <a:solidFill>
                  <a:srgbClr val="080511"/>
                </a:solidFill>
                <a:uFill>
                  <a:solidFill>
                    <a:srgbClr val="ffffff"/>
                  </a:solidFill>
                </a:uFill>
                <a:latin typeface="Chalkduster"/>
                <a:ea typeface="Chalkduster"/>
              </a:rPr>
              <a:t>Varying Sigma for Uniqueness</a:t>
            </a:r>
            <a:endParaRPr b="0" lang="en-IN" sz="1800" spc="-1" strike="noStrike">
              <a:solidFill>
                <a:srgbClr val="000000"/>
              </a:solidFill>
              <a:uFill>
                <a:solidFill>
                  <a:srgbClr val="ffffff"/>
                </a:solidFill>
              </a:uFill>
              <a:latin typeface="Arial"/>
            </a:endParaRPr>
          </a:p>
        </p:txBody>
      </p:sp>
      <p:pic>
        <p:nvPicPr>
          <p:cNvPr id="269" name="image3.png" descr=""/>
          <p:cNvPicPr/>
          <p:nvPr/>
        </p:nvPicPr>
        <p:blipFill>
          <a:blip r:embed="rId1"/>
          <a:stretch/>
        </p:blipFill>
        <p:spPr>
          <a:xfrm>
            <a:off x="1910880" y="1291320"/>
            <a:ext cx="2031480" cy="1269720"/>
          </a:xfrm>
          <a:prstGeom prst="rect">
            <a:avLst/>
          </a:prstGeom>
          <a:ln w="12600">
            <a:noFill/>
          </a:ln>
        </p:spPr>
      </p:pic>
      <p:pic>
        <p:nvPicPr>
          <p:cNvPr id="270" name="image4.png" descr=""/>
          <p:cNvPicPr/>
          <p:nvPr/>
        </p:nvPicPr>
        <p:blipFill>
          <a:blip r:embed="rId2"/>
          <a:stretch/>
        </p:blipFill>
        <p:spPr>
          <a:xfrm>
            <a:off x="5226480" y="1291320"/>
            <a:ext cx="2031480" cy="1269720"/>
          </a:xfrm>
          <a:prstGeom prst="rect">
            <a:avLst/>
          </a:prstGeom>
          <a:ln w="12600">
            <a:noFill/>
          </a:ln>
        </p:spPr>
      </p:pic>
      <p:pic>
        <p:nvPicPr>
          <p:cNvPr id="271" name="image5.png" descr=""/>
          <p:cNvPicPr/>
          <p:nvPr/>
        </p:nvPicPr>
        <p:blipFill>
          <a:blip r:embed="rId3"/>
          <a:stretch/>
        </p:blipFill>
        <p:spPr>
          <a:xfrm>
            <a:off x="1910880" y="2651040"/>
            <a:ext cx="2031480" cy="1269720"/>
          </a:xfrm>
          <a:prstGeom prst="rect">
            <a:avLst/>
          </a:prstGeom>
          <a:ln w="12600">
            <a:noFill/>
          </a:ln>
        </p:spPr>
      </p:pic>
      <p:pic>
        <p:nvPicPr>
          <p:cNvPr id="272" name="image6.png" descr=""/>
          <p:cNvPicPr/>
          <p:nvPr/>
        </p:nvPicPr>
        <p:blipFill>
          <a:blip r:embed="rId4"/>
          <a:stretch/>
        </p:blipFill>
        <p:spPr>
          <a:xfrm>
            <a:off x="5226480" y="2651040"/>
            <a:ext cx="2031480" cy="1269720"/>
          </a:xfrm>
          <a:prstGeom prst="rect">
            <a:avLst/>
          </a:prstGeom>
          <a:ln w="12600">
            <a:noFill/>
          </a:ln>
        </p:spPr>
      </p:pic>
      <p:pic>
        <p:nvPicPr>
          <p:cNvPr id="273" name="image7.png" descr=""/>
          <p:cNvPicPr/>
          <p:nvPr/>
        </p:nvPicPr>
        <p:blipFill>
          <a:blip r:embed="rId5"/>
          <a:stretch/>
        </p:blipFill>
        <p:spPr>
          <a:xfrm>
            <a:off x="1910880" y="4014360"/>
            <a:ext cx="2031480" cy="1269720"/>
          </a:xfrm>
          <a:prstGeom prst="rect">
            <a:avLst/>
          </a:prstGeom>
          <a:ln w="12600">
            <a:noFill/>
          </a:ln>
        </p:spPr>
      </p:pic>
      <p:pic>
        <p:nvPicPr>
          <p:cNvPr id="274" name="image8.png" descr=""/>
          <p:cNvPicPr/>
          <p:nvPr/>
        </p:nvPicPr>
        <p:blipFill>
          <a:blip r:embed="rId6"/>
          <a:stretch/>
        </p:blipFill>
        <p:spPr>
          <a:xfrm>
            <a:off x="5226480" y="4042440"/>
            <a:ext cx="2031480" cy="1269720"/>
          </a:xfrm>
          <a:prstGeom prst="rect">
            <a:avLst/>
          </a:prstGeom>
          <a:ln w="12600">
            <a:noFill/>
          </a:ln>
        </p:spPr>
      </p:pic>
      <p:pic>
        <p:nvPicPr>
          <p:cNvPr id="275" name="image9.png" descr=""/>
          <p:cNvPicPr/>
          <p:nvPr/>
        </p:nvPicPr>
        <p:blipFill>
          <a:blip r:embed="rId7"/>
          <a:stretch/>
        </p:blipFill>
        <p:spPr>
          <a:xfrm>
            <a:off x="5226480" y="5409720"/>
            <a:ext cx="2031480" cy="1269720"/>
          </a:xfrm>
          <a:prstGeom prst="rect">
            <a:avLst/>
          </a:prstGeom>
          <a:ln w="12600">
            <a:noFill/>
          </a:ln>
        </p:spPr>
      </p:pic>
      <p:pic>
        <p:nvPicPr>
          <p:cNvPr id="276" name="image10.png" descr=""/>
          <p:cNvPicPr/>
          <p:nvPr/>
        </p:nvPicPr>
        <p:blipFill>
          <a:blip r:embed="rId8"/>
          <a:stretch/>
        </p:blipFill>
        <p:spPr>
          <a:xfrm>
            <a:off x="1910880" y="5409720"/>
            <a:ext cx="2031480" cy="1269720"/>
          </a:xfrm>
          <a:prstGeom prst="rect">
            <a:avLst/>
          </a:prstGeom>
          <a:ln w="12600">
            <a:noFill/>
          </a:ln>
        </p:spPr>
      </p:pic>
      <p:sp>
        <p:nvSpPr>
          <p:cNvPr id="277" name="CustomShape 3"/>
          <p:cNvSpPr/>
          <p:nvPr/>
        </p:nvSpPr>
        <p:spPr>
          <a:xfrm>
            <a:off x="102240" y="3704040"/>
            <a:ext cx="1511640" cy="333000"/>
          </a:xfrm>
          <a:prstGeom prst="rect">
            <a:avLst/>
          </a:prstGeom>
          <a:noFill/>
          <a:ln w="12600">
            <a:noFill/>
          </a:ln>
        </p:spPr>
        <p:style>
          <a:lnRef idx="0"/>
          <a:fillRef idx="0"/>
          <a:effectRef idx="0"/>
          <a:fontRef idx="minor"/>
        </p:style>
        <p:txBody>
          <a:bodyPr lIns="45000" rIns="45000" tIns="45000" bIns="45000"/>
          <a:p>
            <a:pPr algn="ctr">
              <a:lnSpc>
                <a:spcPct val="100000"/>
              </a:lnSpc>
            </a:pPr>
            <a:r>
              <a:rPr b="0" lang="en-IN" sz="1600" spc="-1" strike="noStrike">
                <a:solidFill>
                  <a:srgbClr val="000000"/>
                </a:solidFill>
                <a:uFill>
                  <a:solidFill>
                    <a:srgbClr val="ffffff"/>
                  </a:solidFill>
                </a:uFill>
                <a:latin typeface="Cochin"/>
                <a:ea typeface="Cochin"/>
              </a:rPr>
              <a:t>UNIQUENESS</a:t>
            </a:r>
            <a:endParaRPr b="0" lang="en-IN" sz="1800" spc="-1" strike="noStrike">
              <a:solidFill>
                <a:srgbClr val="000000"/>
              </a:solidFill>
              <a:uFill>
                <a:solidFill>
                  <a:srgbClr val="ffffff"/>
                </a:solidFill>
              </a:uFill>
              <a:latin typeface="Arial"/>
            </a:endParaRPr>
          </a:p>
        </p:txBody>
      </p:sp>
      <p:sp>
        <p:nvSpPr>
          <p:cNvPr id="278" name="CustomShape 4"/>
          <p:cNvSpPr/>
          <p:nvPr/>
        </p:nvSpPr>
        <p:spPr>
          <a:xfrm>
            <a:off x="7555320" y="3704040"/>
            <a:ext cx="1226880" cy="333000"/>
          </a:xfrm>
          <a:prstGeom prst="rect">
            <a:avLst/>
          </a:prstGeom>
          <a:noFill/>
          <a:ln w="12600">
            <a:noFill/>
          </a:ln>
        </p:spPr>
        <p:style>
          <a:lnRef idx="0"/>
          <a:fillRef idx="0"/>
          <a:effectRef idx="0"/>
          <a:fontRef idx="minor"/>
        </p:style>
        <p:txBody>
          <a:bodyPr lIns="45000" rIns="45000" tIns="45000" bIns="45000"/>
          <a:p>
            <a:pPr algn="ctr">
              <a:lnSpc>
                <a:spcPct val="100000"/>
              </a:lnSpc>
            </a:pPr>
            <a:r>
              <a:rPr b="0" lang="en-IN" sz="1600" spc="-1" strike="noStrike">
                <a:solidFill>
                  <a:srgbClr val="000000"/>
                </a:solidFill>
                <a:uFill>
                  <a:solidFill>
                    <a:srgbClr val="ffffff"/>
                  </a:solidFill>
                </a:uFill>
                <a:latin typeface="Cochin"/>
                <a:ea typeface="Cochin"/>
              </a:rPr>
              <a:t>SALIENCY</a:t>
            </a:r>
            <a:endParaRPr b="0" lang="en-IN" sz="1800" spc="-1" strike="noStrike">
              <a:solidFill>
                <a:srgbClr val="000000"/>
              </a:solidFill>
              <a:uFill>
                <a:solidFill>
                  <a:srgbClr val="ffffff"/>
                </a:solidFill>
              </a:uFill>
              <a:latin typeface="Arial"/>
            </a:endParaRPr>
          </a:p>
        </p:txBody>
      </p:sp>
      <p:sp>
        <p:nvSpPr>
          <p:cNvPr id="279" name="CustomShape 5"/>
          <p:cNvSpPr/>
          <p:nvPr/>
        </p:nvSpPr>
        <p:spPr>
          <a:xfrm>
            <a:off x="4248720" y="1731960"/>
            <a:ext cx="671760" cy="683640"/>
          </a:xfrm>
          <a:custGeom>
            <a:avLst/>
            <a:gdLst/>
            <a:ahLst/>
            <a:rect l="l" t="t" r="r" b="b"/>
            <a:pathLst>
              <a:path w="21600" h="21600">
                <a:moveTo>
                  <a:pt x="0" y="10800"/>
                </a:moveTo>
                <a:lnTo>
                  <a:pt x="10800" y="21600"/>
                </a:lnTo>
                <a:lnTo>
                  <a:pt x="21600" y="10800"/>
                </a:lnTo>
                <a:lnTo>
                  <a:pt x="10800" y="0"/>
                </a:lnTo>
                <a:close/>
              </a:path>
            </a:pathLst>
          </a:custGeom>
          <a:solidFill>
            <a:schemeClr val="accent3">
              <a:lumOff val="44000"/>
            </a:schemeClr>
          </a:solidFill>
          <a:ln w="25560">
            <a:solidFill>
              <a:schemeClr val="accent1"/>
            </a:solidFill>
            <a:bevel/>
          </a:ln>
        </p:spPr>
        <p:style>
          <a:lnRef idx="0"/>
          <a:fillRef idx="0"/>
          <a:effectRef idx="0"/>
          <a:fontRef idx="minor"/>
        </p:style>
      </p:sp>
      <p:sp>
        <p:nvSpPr>
          <p:cNvPr id="280" name="CustomShape 6"/>
          <p:cNvSpPr/>
          <p:nvPr/>
        </p:nvSpPr>
        <p:spPr>
          <a:xfrm>
            <a:off x="4356720" y="1922040"/>
            <a:ext cx="455400" cy="515880"/>
          </a:xfrm>
          <a:prstGeom prst="rect">
            <a:avLst/>
          </a:prstGeom>
          <a:noFill/>
          <a:ln w="12600">
            <a:noFill/>
          </a:ln>
        </p:spPr>
        <p:style>
          <a:lnRef idx="0"/>
          <a:fillRef idx="0"/>
          <a:effectRef idx="0"/>
          <a:fontRef idx="minor"/>
        </p:style>
        <p:txBody>
          <a:bodyPr lIns="45000" rIns="45000" tIns="45000" bIns="45000"/>
          <a:p>
            <a:pPr algn="ctr">
              <a:lnSpc>
                <a:spcPct val="100000"/>
              </a:lnSpc>
            </a:pPr>
            <a:r>
              <a:rPr b="0" lang="en-IN" sz="1400" spc="-1" strike="noStrike">
                <a:solidFill>
                  <a:srgbClr val="000000"/>
                </a:solidFill>
                <a:uFill>
                  <a:solidFill>
                    <a:srgbClr val="ffffff"/>
                  </a:solidFill>
                </a:uFill>
                <a:latin typeface="Cochin"/>
                <a:ea typeface="Cochin"/>
              </a:rPr>
              <a:t>0.01</a:t>
            </a:r>
            <a:endParaRPr b="0" lang="en-IN" sz="1800" spc="-1" strike="noStrike">
              <a:solidFill>
                <a:srgbClr val="000000"/>
              </a:solidFill>
              <a:uFill>
                <a:solidFill>
                  <a:srgbClr val="ffffff"/>
                </a:solidFill>
              </a:uFill>
              <a:latin typeface="Arial"/>
            </a:endParaRPr>
          </a:p>
        </p:txBody>
      </p:sp>
      <p:sp>
        <p:nvSpPr>
          <p:cNvPr id="281" name="CustomShape 7"/>
          <p:cNvSpPr/>
          <p:nvPr/>
        </p:nvSpPr>
        <p:spPr>
          <a:xfrm>
            <a:off x="4248720" y="2935440"/>
            <a:ext cx="671760" cy="683640"/>
          </a:xfrm>
          <a:custGeom>
            <a:avLst/>
            <a:gdLst/>
            <a:ahLst/>
            <a:rect l="l" t="t" r="r" b="b"/>
            <a:pathLst>
              <a:path w="21600" h="21600">
                <a:moveTo>
                  <a:pt x="0" y="10800"/>
                </a:moveTo>
                <a:lnTo>
                  <a:pt x="10800" y="21600"/>
                </a:lnTo>
                <a:lnTo>
                  <a:pt x="21600" y="10800"/>
                </a:lnTo>
                <a:lnTo>
                  <a:pt x="10800" y="0"/>
                </a:lnTo>
                <a:close/>
              </a:path>
            </a:pathLst>
          </a:custGeom>
          <a:solidFill>
            <a:schemeClr val="accent3">
              <a:lumOff val="44000"/>
            </a:schemeClr>
          </a:solidFill>
          <a:ln w="25560">
            <a:solidFill>
              <a:schemeClr val="accent1"/>
            </a:solidFill>
            <a:bevel/>
          </a:ln>
        </p:spPr>
        <p:style>
          <a:lnRef idx="0"/>
          <a:fillRef idx="0"/>
          <a:effectRef idx="0"/>
          <a:fontRef idx="minor"/>
        </p:style>
      </p:sp>
      <p:sp>
        <p:nvSpPr>
          <p:cNvPr id="282" name="CustomShape 8"/>
          <p:cNvSpPr/>
          <p:nvPr/>
        </p:nvSpPr>
        <p:spPr>
          <a:xfrm>
            <a:off x="4248720" y="4335480"/>
            <a:ext cx="671760" cy="683640"/>
          </a:xfrm>
          <a:custGeom>
            <a:avLst/>
            <a:gdLst/>
            <a:ahLst/>
            <a:rect l="l" t="t" r="r" b="b"/>
            <a:pathLst>
              <a:path w="21600" h="21600">
                <a:moveTo>
                  <a:pt x="0" y="10800"/>
                </a:moveTo>
                <a:lnTo>
                  <a:pt x="10800" y="21600"/>
                </a:lnTo>
                <a:lnTo>
                  <a:pt x="21600" y="10800"/>
                </a:lnTo>
                <a:lnTo>
                  <a:pt x="10800" y="0"/>
                </a:lnTo>
                <a:close/>
              </a:path>
            </a:pathLst>
          </a:custGeom>
          <a:solidFill>
            <a:schemeClr val="accent3">
              <a:lumOff val="44000"/>
            </a:schemeClr>
          </a:solidFill>
          <a:ln w="25560">
            <a:solidFill>
              <a:schemeClr val="accent1"/>
            </a:solidFill>
            <a:bevel/>
          </a:ln>
        </p:spPr>
        <p:style>
          <a:lnRef idx="0"/>
          <a:fillRef idx="0"/>
          <a:effectRef idx="0"/>
          <a:fontRef idx="minor"/>
        </p:style>
      </p:sp>
      <p:sp>
        <p:nvSpPr>
          <p:cNvPr id="283" name="CustomShape 9"/>
          <p:cNvSpPr/>
          <p:nvPr/>
        </p:nvSpPr>
        <p:spPr>
          <a:xfrm>
            <a:off x="4248720" y="5667480"/>
            <a:ext cx="671760" cy="683640"/>
          </a:xfrm>
          <a:custGeom>
            <a:avLst/>
            <a:gdLst/>
            <a:ahLst/>
            <a:rect l="l" t="t" r="r" b="b"/>
            <a:pathLst>
              <a:path w="21600" h="21600">
                <a:moveTo>
                  <a:pt x="0" y="10800"/>
                </a:moveTo>
                <a:lnTo>
                  <a:pt x="10800" y="21600"/>
                </a:lnTo>
                <a:lnTo>
                  <a:pt x="21600" y="10800"/>
                </a:lnTo>
                <a:lnTo>
                  <a:pt x="10800" y="0"/>
                </a:lnTo>
                <a:close/>
              </a:path>
            </a:pathLst>
          </a:custGeom>
          <a:solidFill>
            <a:schemeClr val="accent3">
              <a:lumOff val="44000"/>
            </a:schemeClr>
          </a:solidFill>
          <a:ln w="25560">
            <a:solidFill>
              <a:schemeClr val="accent1"/>
            </a:solidFill>
            <a:bevel/>
          </a:ln>
        </p:spPr>
        <p:style>
          <a:lnRef idx="0"/>
          <a:fillRef idx="0"/>
          <a:effectRef idx="0"/>
          <a:fontRef idx="minor"/>
        </p:style>
      </p:sp>
      <p:sp>
        <p:nvSpPr>
          <p:cNvPr id="284" name="CustomShape 10"/>
          <p:cNvSpPr/>
          <p:nvPr/>
        </p:nvSpPr>
        <p:spPr>
          <a:xfrm>
            <a:off x="4356720" y="3124440"/>
            <a:ext cx="455400" cy="303480"/>
          </a:xfrm>
          <a:prstGeom prst="rect">
            <a:avLst/>
          </a:prstGeom>
          <a:noFill/>
          <a:ln w="12600">
            <a:noFill/>
          </a:ln>
        </p:spPr>
        <p:style>
          <a:lnRef idx="0"/>
          <a:fillRef idx="0"/>
          <a:effectRef idx="0"/>
          <a:fontRef idx="minor"/>
        </p:style>
        <p:txBody>
          <a:bodyPr lIns="45000" rIns="45000" tIns="45000" bIns="45000"/>
          <a:p>
            <a:pPr algn="ctr">
              <a:lnSpc>
                <a:spcPct val="100000"/>
              </a:lnSpc>
            </a:pPr>
            <a:r>
              <a:rPr b="0" lang="en-IN" sz="1400" spc="-1" strike="noStrike">
                <a:solidFill>
                  <a:srgbClr val="000000"/>
                </a:solidFill>
                <a:uFill>
                  <a:solidFill>
                    <a:srgbClr val="ffffff"/>
                  </a:solidFill>
                </a:uFill>
                <a:latin typeface="Cochin"/>
                <a:ea typeface="Cochin"/>
              </a:rPr>
              <a:t>0.1</a:t>
            </a:r>
            <a:endParaRPr b="0" lang="en-IN" sz="1800" spc="-1" strike="noStrike">
              <a:solidFill>
                <a:srgbClr val="000000"/>
              </a:solidFill>
              <a:uFill>
                <a:solidFill>
                  <a:srgbClr val="ffffff"/>
                </a:solidFill>
              </a:uFill>
              <a:latin typeface="Arial"/>
            </a:endParaRPr>
          </a:p>
        </p:txBody>
      </p:sp>
      <p:sp>
        <p:nvSpPr>
          <p:cNvPr id="285" name="CustomShape 11"/>
          <p:cNvSpPr/>
          <p:nvPr/>
        </p:nvSpPr>
        <p:spPr>
          <a:xfrm>
            <a:off x="4356720" y="4524480"/>
            <a:ext cx="455400" cy="515880"/>
          </a:xfrm>
          <a:prstGeom prst="rect">
            <a:avLst/>
          </a:prstGeom>
          <a:noFill/>
          <a:ln w="12600">
            <a:noFill/>
          </a:ln>
        </p:spPr>
        <p:style>
          <a:lnRef idx="0"/>
          <a:fillRef idx="0"/>
          <a:effectRef idx="0"/>
          <a:fontRef idx="minor"/>
        </p:style>
        <p:txBody>
          <a:bodyPr lIns="45000" rIns="45000" tIns="45000" bIns="45000"/>
          <a:p>
            <a:pPr algn="ctr">
              <a:lnSpc>
                <a:spcPct val="100000"/>
              </a:lnSpc>
            </a:pPr>
            <a:r>
              <a:rPr b="0" lang="en-IN" sz="1400" spc="-1" strike="noStrike">
                <a:solidFill>
                  <a:srgbClr val="000000"/>
                </a:solidFill>
                <a:uFill>
                  <a:solidFill>
                    <a:srgbClr val="ffffff"/>
                  </a:solidFill>
                </a:uFill>
                <a:latin typeface="Cochin"/>
                <a:ea typeface="Cochin"/>
              </a:rPr>
              <a:t>0.25</a:t>
            </a:r>
            <a:endParaRPr b="0" lang="en-IN" sz="1800" spc="-1" strike="noStrike">
              <a:solidFill>
                <a:srgbClr val="000000"/>
              </a:solidFill>
              <a:uFill>
                <a:solidFill>
                  <a:srgbClr val="ffffff"/>
                </a:solidFill>
              </a:uFill>
              <a:latin typeface="Arial"/>
            </a:endParaRPr>
          </a:p>
        </p:txBody>
      </p:sp>
      <p:sp>
        <p:nvSpPr>
          <p:cNvPr id="286" name="CustomShape 12"/>
          <p:cNvSpPr/>
          <p:nvPr/>
        </p:nvSpPr>
        <p:spPr>
          <a:xfrm>
            <a:off x="4356720" y="5856840"/>
            <a:ext cx="455400" cy="303480"/>
          </a:xfrm>
          <a:prstGeom prst="rect">
            <a:avLst/>
          </a:prstGeom>
          <a:noFill/>
          <a:ln w="12600">
            <a:noFill/>
          </a:ln>
        </p:spPr>
        <p:style>
          <a:lnRef idx="0"/>
          <a:fillRef idx="0"/>
          <a:effectRef idx="0"/>
          <a:fontRef idx="minor"/>
        </p:style>
        <p:txBody>
          <a:bodyPr lIns="45000" rIns="45000" tIns="45000" bIns="45000"/>
          <a:p>
            <a:pPr algn="ctr">
              <a:lnSpc>
                <a:spcPct val="100000"/>
              </a:lnSpc>
            </a:pPr>
            <a:r>
              <a:rPr b="0" lang="en-IN" sz="1400" spc="-1" strike="noStrike">
                <a:solidFill>
                  <a:srgbClr val="000000"/>
                </a:solidFill>
                <a:uFill>
                  <a:solidFill>
                    <a:srgbClr val="ffffff"/>
                  </a:solidFill>
                </a:uFill>
                <a:latin typeface="Cochin"/>
                <a:ea typeface="Cochin"/>
              </a:rPr>
              <a:t>1</a:t>
            </a:r>
            <a:endParaRPr b="0" lang="en-IN" sz="1800" spc="-1" strike="noStrike">
              <a:solidFill>
                <a:srgbClr val="000000"/>
              </a:solidFill>
              <a:uFill>
                <a:solidFill>
                  <a:srgbClr val="ffffff"/>
                </a:solidFill>
              </a:uFill>
              <a:latin typeface="Arial"/>
            </a:endParaRPr>
          </a:p>
        </p:txBody>
      </p:sp>
    </p:spTree>
  </p:cSld>
  <p:timing>
    <p:tnLst>
      <p:par>
        <p:cTn id="49" dur="indefinite" restart="never" nodeType="tmRoot">
          <p:childTnLst>
            <p:seq>
              <p:cTn id="50" nodeType="mainSeq"/>
              <p:prevCondLst>
                <p:cond delay="0" evt="onPrev">
                  <p:tgtEl>
                    <p:sldTgt/>
                  </p:tgtEl>
                </p:cond>
              </p:prevCondLst>
              <p:nextCondLst>
                <p:cond delay="0" evt="onNext">
                  <p:tgtEl>
                    <p:sldTgt/>
                  </p:tgtEl>
                </p:cond>
              </p:nextCondLst>
            </p:seq>
          </p:childTnLst>
        </p:cTn>
      </p:par>
    </p:tnLst>
  </p:timing>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1dfdc"/>
        </a:solidFill>
      </p:bgPr>
    </p:bg>
    <p:spTree>
      <p:nvGrpSpPr>
        <p:cNvPr id="1" name=""/>
        <p:cNvGrpSpPr/>
        <p:nvPr/>
      </p:nvGrpSpPr>
      <p:grpSpPr>
        <a:xfrm>
          <a:off x="0" y="0"/>
          <a:ext cx="0" cy="0"/>
          <a:chOff x="0" y="0"/>
          <a:chExt cx="0" cy="0"/>
        </a:xfrm>
      </p:grpSpPr>
      <p:sp>
        <p:nvSpPr>
          <p:cNvPr id="287" name="TextShape 1"/>
          <p:cNvSpPr txBox="1"/>
          <p:nvPr/>
        </p:nvSpPr>
        <p:spPr>
          <a:xfrm>
            <a:off x="6553080" y="6245280"/>
            <a:ext cx="2133360" cy="288360"/>
          </a:xfrm>
          <a:prstGeom prst="rect">
            <a:avLst/>
          </a:prstGeom>
          <a:noFill/>
          <a:ln>
            <a:noFill/>
          </a:ln>
        </p:spPr>
        <p:txBody>
          <a:bodyPr lIns="45720" rIns="45720" tIns="45000" bIns="45000"/>
          <a:p>
            <a:endParaRPr b="0" lang="en-IN" sz="2400" spc="-1" strike="noStrike">
              <a:solidFill>
                <a:srgbClr val="000000"/>
              </a:solidFill>
              <a:uFill>
                <a:solidFill>
                  <a:srgbClr val="ffffff"/>
                </a:solidFill>
              </a:uFill>
              <a:latin typeface="Times New Roman"/>
            </a:endParaRPr>
          </a:p>
        </p:txBody>
      </p:sp>
      <p:sp>
        <p:nvSpPr>
          <p:cNvPr id="288" name="TextShape 2"/>
          <p:cNvSpPr txBox="1"/>
          <p:nvPr/>
        </p:nvSpPr>
        <p:spPr>
          <a:xfrm>
            <a:off x="457200" y="0"/>
            <a:ext cx="8254800" cy="1269720"/>
          </a:xfrm>
          <a:prstGeom prst="rect">
            <a:avLst/>
          </a:prstGeom>
          <a:noFill/>
          <a:ln w="12600">
            <a:noFill/>
          </a:ln>
        </p:spPr>
        <p:txBody>
          <a:bodyPr lIns="45720" rIns="45720" tIns="45000" bIns="45000" anchor="ctr"/>
          <a:p>
            <a:pPr algn="ctr">
              <a:lnSpc>
                <a:spcPct val="100000"/>
              </a:lnSpc>
            </a:pPr>
            <a:r>
              <a:rPr b="0" lang="en-IN" sz="3010" spc="-1" strike="noStrike">
                <a:solidFill>
                  <a:srgbClr val="080511"/>
                </a:solidFill>
                <a:uFill>
                  <a:solidFill>
                    <a:srgbClr val="ffffff"/>
                  </a:solidFill>
                </a:uFill>
                <a:latin typeface="Chalkduster"/>
                <a:ea typeface="Chalkduster"/>
              </a:rPr>
              <a:t>Why Both Uniqueness and Distribution ?</a:t>
            </a:r>
            <a:endParaRPr b="0" lang="en-IN" sz="1800" spc="-1" strike="noStrike">
              <a:solidFill>
                <a:srgbClr val="000000"/>
              </a:solidFill>
              <a:uFill>
                <a:solidFill>
                  <a:srgbClr val="ffffff"/>
                </a:solidFill>
              </a:uFill>
              <a:latin typeface="Arial"/>
            </a:endParaRPr>
          </a:p>
        </p:txBody>
      </p:sp>
      <p:pic>
        <p:nvPicPr>
          <p:cNvPr id="289" name="image23.jpeg" descr=""/>
          <p:cNvPicPr/>
          <p:nvPr/>
        </p:nvPicPr>
        <p:blipFill>
          <a:blip r:embed="rId1"/>
          <a:stretch/>
        </p:blipFill>
        <p:spPr>
          <a:xfrm>
            <a:off x="735840" y="1230120"/>
            <a:ext cx="1559880" cy="1929960"/>
          </a:xfrm>
          <a:prstGeom prst="rect">
            <a:avLst/>
          </a:prstGeom>
          <a:ln w="12600">
            <a:solidFill>
              <a:srgbClr val="dddddd"/>
            </a:solidFill>
            <a:miter/>
          </a:ln>
        </p:spPr>
      </p:pic>
      <p:pic>
        <p:nvPicPr>
          <p:cNvPr id="290" name="image24.png" descr=""/>
          <p:cNvPicPr/>
          <p:nvPr/>
        </p:nvPicPr>
        <p:blipFill>
          <a:blip r:embed="rId2"/>
          <a:stretch/>
        </p:blipFill>
        <p:spPr>
          <a:xfrm>
            <a:off x="3484080" y="2603520"/>
            <a:ext cx="1269720" cy="1650600"/>
          </a:xfrm>
          <a:prstGeom prst="rect">
            <a:avLst/>
          </a:prstGeom>
          <a:ln w="12600">
            <a:noFill/>
          </a:ln>
        </p:spPr>
      </p:pic>
      <p:pic>
        <p:nvPicPr>
          <p:cNvPr id="291" name="image25.png" descr=""/>
          <p:cNvPicPr/>
          <p:nvPr/>
        </p:nvPicPr>
        <p:blipFill>
          <a:blip r:embed="rId3"/>
          <a:stretch/>
        </p:blipFill>
        <p:spPr>
          <a:xfrm>
            <a:off x="7345080" y="2603520"/>
            <a:ext cx="1269720" cy="1650600"/>
          </a:xfrm>
          <a:prstGeom prst="rect">
            <a:avLst/>
          </a:prstGeom>
          <a:ln w="12600">
            <a:noFill/>
          </a:ln>
        </p:spPr>
      </p:pic>
      <p:pic>
        <p:nvPicPr>
          <p:cNvPr id="292" name="image26.png" descr=""/>
          <p:cNvPicPr/>
          <p:nvPr/>
        </p:nvPicPr>
        <p:blipFill>
          <a:blip r:embed="rId4"/>
          <a:stretch/>
        </p:blipFill>
        <p:spPr>
          <a:xfrm>
            <a:off x="3478320" y="4561560"/>
            <a:ext cx="1269720" cy="1650600"/>
          </a:xfrm>
          <a:prstGeom prst="rect">
            <a:avLst/>
          </a:prstGeom>
          <a:ln w="12600">
            <a:noFill/>
          </a:ln>
        </p:spPr>
      </p:pic>
      <p:pic>
        <p:nvPicPr>
          <p:cNvPr id="293" name="image27.png" descr=""/>
          <p:cNvPicPr/>
          <p:nvPr/>
        </p:nvPicPr>
        <p:blipFill>
          <a:blip r:embed="rId5"/>
          <a:stretch/>
        </p:blipFill>
        <p:spPr>
          <a:xfrm>
            <a:off x="5414760" y="4561560"/>
            <a:ext cx="1269720" cy="1650600"/>
          </a:xfrm>
          <a:prstGeom prst="rect">
            <a:avLst/>
          </a:prstGeom>
          <a:ln w="12600">
            <a:noFill/>
          </a:ln>
        </p:spPr>
      </p:pic>
      <p:pic>
        <p:nvPicPr>
          <p:cNvPr id="294" name="image28.png" descr=""/>
          <p:cNvPicPr/>
          <p:nvPr/>
        </p:nvPicPr>
        <p:blipFill>
          <a:blip r:embed="rId6"/>
          <a:stretch/>
        </p:blipFill>
        <p:spPr>
          <a:xfrm>
            <a:off x="7350840" y="4561560"/>
            <a:ext cx="1269720" cy="1650600"/>
          </a:xfrm>
          <a:prstGeom prst="rect">
            <a:avLst/>
          </a:prstGeom>
          <a:ln w="12600">
            <a:noFill/>
          </a:ln>
        </p:spPr>
      </p:pic>
      <p:sp>
        <p:nvSpPr>
          <p:cNvPr id="295" name="CustomShape 3"/>
          <p:cNvSpPr/>
          <p:nvPr/>
        </p:nvSpPr>
        <p:spPr>
          <a:xfrm>
            <a:off x="207360" y="3926160"/>
            <a:ext cx="2616840" cy="2464560"/>
          </a:xfrm>
          <a:prstGeom prst="roundRect">
            <a:avLst>
              <a:gd name="adj" fmla="val 15000"/>
            </a:avLst>
          </a:prstGeom>
          <a:solidFill>
            <a:schemeClr val="accent3">
              <a:lumOff val="44000"/>
            </a:schemeClr>
          </a:solidFill>
          <a:ln w="25560">
            <a:solidFill>
              <a:schemeClr val="accent1"/>
            </a:solidFill>
            <a:bevel/>
          </a:ln>
        </p:spPr>
        <p:style>
          <a:lnRef idx="0"/>
          <a:fillRef idx="0"/>
          <a:effectRef idx="0"/>
          <a:fontRef idx="minor"/>
        </p:style>
      </p:sp>
      <p:sp>
        <p:nvSpPr>
          <p:cNvPr id="296" name="CustomShape 4"/>
          <p:cNvSpPr/>
          <p:nvPr/>
        </p:nvSpPr>
        <p:spPr>
          <a:xfrm>
            <a:off x="754200" y="3160440"/>
            <a:ext cx="1523160" cy="765000"/>
          </a:xfrm>
          <a:custGeom>
            <a:avLst/>
            <a:gdLst/>
            <a:ahLst/>
            <a:rect l="l" t="t" r="r" b="b"/>
            <a:pathLst>
              <a:path w="21600" h="21600">
                <a:moveTo>
                  <a:pt x="0" y="0"/>
                </a:moveTo>
                <a:lnTo>
                  <a:pt x="0" y="21600"/>
                </a:lnTo>
                <a:lnTo>
                  <a:pt x="572" y="21600"/>
                </a:lnTo>
                <a:lnTo>
                  <a:pt x="1077" y="4346"/>
                </a:lnTo>
                <a:cubicBezTo>
                  <a:pt x="1110" y="3370"/>
                  <a:pt x="1484" y="2704"/>
                  <a:pt x="1998" y="2704"/>
                </a:cubicBezTo>
                <a:lnTo>
                  <a:pt x="7535" y="2704"/>
                </a:lnTo>
                <a:lnTo>
                  <a:pt x="7535" y="769"/>
                </a:lnTo>
                <a:lnTo>
                  <a:pt x="14064" y="769"/>
                </a:lnTo>
                <a:lnTo>
                  <a:pt x="14064" y="2704"/>
                </a:lnTo>
                <a:lnTo>
                  <a:pt x="19602" y="2704"/>
                </a:lnTo>
                <a:cubicBezTo>
                  <a:pt x="20116" y="2704"/>
                  <a:pt x="20488" y="3370"/>
                  <a:pt x="20522" y="4346"/>
                </a:cubicBezTo>
                <a:lnTo>
                  <a:pt x="21028" y="21600"/>
                </a:lnTo>
                <a:lnTo>
                  <a:pt x="21600" y="21600"/>
                </a:lnTo>
                <a:lnTo>
                  <a:pt x="21600" y="0"/>
                </a:lnTo>
                <a:lnTo>
                  <a:pt x="0" y="0"/>
                </a:lnTo>
                <a:close/>
                <a:moveTo>
                  <a:pt x="7801" y="1300"/>
                </a:moveTo>
                <a:lnTo>
                  <a:pt x="7801" y="2704"/>
                </a:lnTo>
                <a:lnTo>
                  <a:pt x="13797" y="2704"/>
                </a:lnTo>
                <a:lnTo>
                  <a:pt x="13797" y="1300"/>
                </a:lnTo>
                <a:lnTo>
                  <a:pt x="7801" y="1300"/>
                </a:lnTo>
                <a:close/>
              </a:path>
            </a:pathLst>
          </a:custGeom>
          <a:solidFill>
            <a:schemeClr val="accent3">
              <a:lumOff val="44000"/>
            </a:schemeClr>
          </a:solidFill>
          <a:ln w="25560">
            <a:solidFill>
              <a:schemeClr val="accent1"/>
            </a:solidFill>
            <a:bevel/>
          </a:ln>
        </p:spPr>
        <p:style>
          <a:lnRef idx="0"/>
          <a:fillRef idx="0"/>
          <a:effectRef idx="0"/>
          <a:fontRef idx="minor"/>
        </p:style>
      </p:sp>
      <p:sp>
        <p:nvSpPr>
          <p:cNvPr id="297" name="CustomShape 5"/>
          <p:cNvSpPr/>
          <p:nvPr/>
        </p:nvSpPr>
        <p:spPr>
          <a:xfrm>
            <a:off x="5434200" y="2793960"/>
            <a:ext cx="1269720" cy="1269720"/>
          </a:xfrm>
          <a:custGeom>
            <a:avLst/>
            <a:gdLst/>
            <a:ahLst/>
            <a:rect l="l" t="t" r="r" b="b"/>
            <a:pathLst>
              <a:path w="21600" h="21600">
                <a:moveTo>
                  <a:pt x="10799" y="0"/>
                </a:moveTo>
                <a:cubicBezTo>
                  <a:pt x="4844" y="0"/>
                  <a:pt x="0" y="4844"/>
                  <a:pt x="0" y="10799"/>
                </a:cubicBezTo>
                <a:cubicBezTo>
                  <a:pt x="0" y="16754"/>
                  <a:pt x="4844" y="21600"/>
                  <a:pt x="10799" y="21600"/>
                </a:cubicBezTo>
                <a:cubicBezTo>
                  <a:pt x="16754" y="21600"/>
                  <a:pt x="21600" y="16754"/>
                  <a:pt x="21600" y="10799"/>
                </a:cubicBezTo>
                <a:cubicBezTo>
                  <a:pt x="21600" y="4844"/>
                  <a:pt x="16754" y="0"/>
                  <a:pt x="10799" y="0"/>
                </a:cubicBezTo>
                <a:close/>
                <a:moveTo>
                  <a:pt x="10799" y="792"/>
                </a:moveTo>
                <a:cubicBezTo>
                  <a:pt x="13009" y="792"/>
                  <a:pt x="15054" y="1511"/>
                  <a:pt x="16712" y="2729"/>
                </a:cubicBezTo>
                <a:lnTo>
                  <a:pt x="10799" y="8641"/>
                </a:lnTo>
                <a:lnTo>
                  <a:pt x="4888" y="2729"/>
                </a:lnTo>
                <a:cubicBezTo>
                  <a:pt x="6546" y="1511"/>
                  <a:pt x="8589" y="792"/>
                  <a:pt x="10799" y="792"/>
                </a:cubicBezTo>
                <a:close/>
                <a:moveTo>
                  <a:pt x="2729" y="4888"/>
                </a:moveTo>
                <a:lnTo>
                  <a:pt x="8641" y="10799"/>
                </a:lnTo>
                <a:lnTo>
                  <a:pt x="2729" y="16712"/>
                </a:lnTo>
                <a:cubicBezTo>
                  <a:pt x="1511" y="15054"/>
                  <a:pt x="792" y="13009"/>
                  <a:pt x="792" y="10799"/>
                </a:cubicBezTo>
                <a:cubicBezTo>
                  <a:pt x="792" y="8589"/>
                  <a:pt x="1511" y="6546"/>
                  <a:pt x="2729" y="4888"/>
                </a:cubicBezTo>
                <a:close/>
                <a:moveTo>
                  <a:pt x="18871" y="4888"/>
                </a:moveTo>
                <a:cubicBezTo>
                  <a:pt x="20089" y="6546"/>
                  <a:pt x="20808" y="8589"/>
                  <a:pt x="20808" y="10799"/>
                </a:cubicBezTo>
                <a:cubicBezTo>
                  <a:pt x="20808" y="13009"/>
                  <a:pt x="20089" y="15054"/>
                  <a:pt x="18871" y="16712"/>
                </a:cubicBezTo>
                <a:lnTo>
                  <a:pt x="12959" y="10799"/>
                </a:lnTo>
                <a:lnTo>
                  <a:pt x="18871" y="4888"/>
                </a:lnTo>
                <a:close/>
                <a:moveTo>
                  <a:pt x="10799" y="12959"/>
                </a:moveTo>
                <a:lnTo>
                  <a:pt x="16712" y="18871"/>
                </a:lnTo>
                <a:cubicBezTo>
                  <a:pt x="15054" y="20089"/>
                  <a:pt x="13009" y="20808"/>
                  <a:pt x="10799" y="20808"/>
                </a:cubicBezTo>
                <a:cubicBezTo>
                  <a:pt x="8589" y="20808"/>
                  <a:pt x="6546" y="20089"/>
                  <a:pt x="4888" y="18871"/>
                </a:cubicBezTo>
                <a:lnTo>
                  <a:pt x="10799" y="12959"/>
                </a:lnTo>
                <a:close/>
              </a:path>
            </a:pathLst>
          </a:custGeom>
          <a:solidFill>
            <a:schemeClr val="accent3">
              <a:lumOff val="44000"/>
            </a:schemeClr>
          </a:solidFill>
          <a:ln w="25560">
            <a:solidFill>
              <a:schemeClr val="accent1"/>
            </a:solidFill>
            <a:bevel/>
          </a:ln>
        </p:spPr>
        <p:style>
          <a:lnRef idx="0"/>
          <a:fillRef idx="0"/>
          <a:effectRef idx="0"/>
          <a:fontRef idx="minor"/>
        </p:style>
      </p:sp>
      <p:sp>
        <p:nvSpPr>
          <p:cNvPr id="298" name="CustomShape 6"/>
          <p:cNvSpPr/>
          <p:nvPr/>
        </p:nvSpPr>
        <p:spPr>
          <a:xfrm>
            <a:off x="534600" y="4388760"/>
            <a:ext cx="1962360" cy="2163240"/>
          </a:xfrm>
          <a:prstGeom prst="rect">
            <a:avLst/>
          </a:prstGeom>
          <a:noFill/>
          <a:ln w="12600">
            <a:noFill/>
          </a:ln>
        </p:spPr>
        <p:style>
          <a:lnRef idx="0"/>
          <a:fillRef idx="0"/>
          <a:effectRef idx="0"/>
          <a:fontRef idx="minor"/>
        </p:style>
        <p:txBody>
          <a:bodyPr lIns="45720" rIns="45720" tIns="45000" bIns="45000"/>
          <a:p>
            <a:pPr algn="just">
              <a:lnSpc>
                <a:spcPct val="100000"/>
              </a:lnSpc>
            </a:pPr>
            <a:r>
              <a:rPr b="0" lang="en-IN" sz="1700" spc="-1" strike="noStrike">
                <a:solidFill>
                  <a:srgbClr val="000000"/>
                </a:solidFill>
                <a:uFill>
                  <a:solidFill>
                    <a:srgbClr val="ffffff"/>
                  </a:solidFill>
                </a:uFill>
                <a:latin typeface="Cochin"/>
                <a:ea typeface="Cochin"/>
              </a:rPr>
              <a:t>Without the distribution term, just the rarity of the colour is insufficient to correctly identify salient objects. </a:t>
            </a:r>
            <a:endParaRPr b="0" lang="en-IN" sz="1800" spc="-1" strike="noStrike">
              <a:solidFill>
                <a:srgbClr val="000000"/>
              </a:solidFill>
              <a:uFill>
                <a:solidFill>
                  <a:srgbClr val="ffffff"/>
                </a:solidFill>
              </a:uFill>
              <a:latin typeface="Arial"/>
            </a:endParaRPr>
          </a:p>
        </p:txBody>
      </p:sp>
      <p:sp>
        <p:nvSpPr>
          <p:cNvPr id="299" name="CustomShape 7"/>
          <p:cNvSpPr/>
          <p:nvPr/>
        </p:nvSpPr>
        <p:spPr>
          <a:xfrm>
            <a:off x="3557160" y="1658520"/>
            <a:ext cx="5030640" cy="734040"/>
          </a:xfrm>
          <a:prstGeom prst="rightArrow">
            <a:avLst>
              <a:gd name="adj1" fmla="val 32000"/>
              <a:gd name="adj2" fmla="val 103359"/>
            </a:avLst>
          </a:prstGeom>
          <a:solidFill>
            <a:schemeClr val="accent3">
              <a:lumOff val="44000"/>
            </a:schemeClr>
          </a:solidFill>
          <a:ln w="25560">
            <a:solidFill>
              <a:schemeClr val="accent1"/>
            </a:solidFill>
            <a:bevel/>
          </a:ln>
        </p:spPr>
        <p:style>
          <a:lnRef idx="0"/>
          <a:fillRef idx="0"/>
          <a:effectRef idx="0"/>
          <a:fontRef idx="minor"/>
        </p:style>
      </p:sp>
      <p:sp>
        <p:nvSpPr>
          <p:cNvPr id="300" name="CustomShape 8"/>
          <p:cNvSpPr/>
          <p:nvPr/>
        </p:nvSpPr>
        <p:spPr>
          <a:xfrm>
            <a:off x="3362760" y="1891800"/>
            <a:ext cx="1511640" cy="272160"/>
          </a:xfrm>
          <a:prstGeom prst="rect">
            <a:avLst/>
          </a:prstGeom>
          <a:noFill/>
          <a:ln w="12600">
            <a:noFill/>
          </a:ln>
        </p:spPr>
        <p:style>
          <a:lnRef idx="0"/>
          <a:fillRef idx="0"/>
          <a:effectRef idx="0"/>
          <a:fontRef idx="minor"/>
        </p:style>
        <p:txBody>
          <a:bodyPr lIns="45000" rIns="45000" tIns="45000" bIns="45000"/>
          <a:p>
            <a:pPr algn="ctr">
              <a:lnSpc>
                <a:spcPct val="100000"/>
              </a:lnSpc>
            </a:pPr>
            <a:r>
              <a:rPr b="0" i="1" lang="en-IN" sz="1200" spc="-1" strike="noStrike">
                <a:solidFill>
                  <a:srgbClr val="000000"/>
                </a:solidFill>
                <a:uFill>
                  <a:solidFill>
                    <a:srgbClr val="ffffff"/>
                  </a:solidFill>
                </a:uFill>
                <a:latin typeface="Cochin"/>
                <a:ea typeface="Cochin"/>
              </a:rPr>
              <a:t>UNIQUENESS</a:t>
            </a:r>
            <a:endParaRPr b="0" lang="en-IN" sz="1800" spc="-1" strike="noStrike">
              <a:solidFill>
                <a:srgbClr val="000000"/>
              </a:solidFill>
              <a:uFill>
                <a:solidFill>
                  <a:srgbClr val="ffffff"/>
                </a:solidFill>
              </a:uFill>
              <a:latin typeface="Arial"/>
            </a:endParaRPr>
          </a:p>
        </p:txBody>
      </p:sp>
      <p:sp>
        <p:nvSpPr>
          <p:cNvPr id="301" name="CustomShape 9"/>
          <p:cNvSpPr/>
          <p:nvPr/>
        </p:nvSpPr>
        <p:spPr>
          <a:xfrm>
            <a:off x="5293440" y="1891800"/>
            <a:ext cx="1511640" cy="272160"/>
          </a:xfrm>
          <a:prstGeom prst="rect">
            <a:avLst/>
          </a:prstGeom>
          <a:noFill/>
          <a:ln w="12600">
            <a:noFill/>
          </a:ln>
        </p:spPr>
        <p:style>
          <a:lnRef idx="0"/>
          <a:fillRef idx="0"/>
          <a:effectRef idx="0"/>
          <a:fontRef idx="minor"/>
        </p:style>
        <p:txBody>
          <a:bodyPr lIns="45000" rIns="45000" tIns="45000" bIns="45000"/>
          <a:p>
            <a:pPr algn="ctr">
              <a:lnSpc>
                <a:spcPct val="100000"/>
              </a:lnSpc>
            </a:pPr>
            <a:r>
              <a:rPr b="0" i="1" lang="en-IN" sz="1200" spc="-1" strike="noStrike">
                <a:solidFill>
                  <a:srgbClr val="000000"/>
                </a:solidFill>
                <a:uFill>
                  <a:solidFill>
                    <a:srgbClr val="ffffff"/>
                  </a:solidFill>
                </a:uFill>
                <a:latin typeface="Cochin"/>
                <a:ea typeface="Cochin"/>
              </a:rPr>
              <a:t>DISTRIBUTION</a:t>
            </a:r>
            <a:endParaRPr b="0" lang="en-IN" sz="1800" spc="-1" strike="noStrike">
              <a:solidFill>
                <a:srgbClr val="000000"/>
              </a:solidFill>
              <a:uFill>
                <a:solidFill>
                  <a:srgbClr val="ffffff"/>
                </a:solidFill>
              </a:uFill>
              <a:latin typeface="Arial"/>
            </a:endParaRPr>
          </a:p>
        </p:txBody>
      </p:sp>
      <p:sp>
        <p:nvSpPr>
          <p:cNvPr id="302" name="CustomShape 10"/>
          <p:cNvSpPr/>
          <p:nvPr/>
        </p:nvSpPr>
        <p:spPr>
          <a:xfrm>
            <a:off x="7224120" y="1891800"/>
            <a:ext cx="1511640" cy="272160"/>
          </a:xfrm>
          <a:prstGeom prst="rect">
            <a:avLst/>
          </a:prstGeom>
          <a:noFill/>
          <a:ln w="12600">
            <a:noFill/>
          </a:ln>
        </p:spPr>
        <p:style>
          <a:lnRef idx="0"/>
          <a:fillRef idx="0"/>
          <a:effectRef idx="0"/>
          <a:fontRef idx="minor"/>
        </p:style>
        <p:txBody>
          <a:bodyPr lIns="45000" rIns="45000" tIns="45000" bIns="45000"/>
          <a:p>
            <a:pPr algn="ctr">
              <a:lnSpc>
                <a:spcPct val="100000"/>
              </a:lnSpc>
            </a:pPr>
            <a:r>
              <a:rPr b="0" i="1" lang="en-IN" sz="1200" spc="-1" strike="noStrike">
                <a:solidFill>
                  <a:srgbClr val="000000"/>
                </a:solidFill>
                <a:uFill>
                  <a:solidFill>
                    <a:srgbClr val="ffffff"/>
                  </a:solidFill>
                </a:uFill>
                <a:latin typeface="Cochin"/>
                <a:ea typeface="Cochin"/>
              </a:rPr>
              <a:t>SALIENCY</a:t>
            </a:r>
            <a:endParaRPr b="0" lang="en-IN" sz="1800" spc="-1" strike="noStrike">
              <a:solidFill>
                <a:srgbClr val="000000"/>
              </a:solidFill>
              <a:uFill>
                <a:solidFill>
                  <a:srgbClr val="ffffff"/>
                </a:solidFill>
              </a:uFill>
              <a:latin typeface="Arial"/>
            </a:endParaRPr>
          </a:p>
        </p:txBody>
      </p:sp>
    </p:spTree>
  </p:cSld>
  <p:timing>
    <p:tnLst>
      <p:par>
        <p:cTn id="51" dur="indefinite" restart="never" nodeType="tmRoot">
          <p:childTnLst>
            <p:seq>
              <p:cTn id="52" nodeType="mainSeq"/>
              <p:prevCondLst>
                <p:cond delay="0" evt="onPrev">
                  <p:tgtEl>
                    <p:sldTgt/>
                  </p:tgtEl>
                </p:cond>
              </p:prevCondLst>
              <p:nextCondLst>
                <p:cond delay="0" evt="onNext">
                  <p:tgtEl>
                    <p:sldTgt/>
                  </p:tgtEl>
                </p:cond>
              </p:nextCondLst>
            </p:seq>
          </p:childTnLst>
        </p:cTn>
      </p:par>
    </p:tnLst>
  </p:timing>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1dfdc"/>
        </a:solidFill>
      </p:bgPr>
    </p:bg>
    <p:spTree>
      <p:nvGrpSpPr>
        <p:cNvPr id="1" name=""/>
        <p:cNvGrpSpPr/>
        <p:nvPr/>
      </p:nvGrpSpPr>
      <p:grpSpPr>
        <a:xfrm>
          <a:off x="0" y="0"/>
          <a:ext cx="0" cy="0"/>
          <a:chOff x="0" y="0"/>
          <a:chExt cx="0" cy="0"/>
        </a:xfrm>
      </p:grpSpPr>
      <p:sp>
        <p:nvSpPr>
          <p:cNvPr id="303" name="TextShape 1"/>
          <p:cNvSpPr txBox="1"/>
          <p:nvPr/>
        </p:nvSpPr>
        <p:spPr>
          <a:xfrm>
            <a:off x="6553080" y="6245280"/>
            <a:ext cx="2133360" cy="288360"/>
          </a:xfrm>
          <a:prstGeom prst="rect">
            <a:avLst/>
          </a:prstGeom>
          <a:noFill/>
          <a:ln>
            <a:noFill/>
          </a:ln>
        </p:spPr>
        <p:txBody>
          <a:bodyPr lIns="45720" rIns="45720" tIns="45000" bIns="45000"/>
          <a:p>
            <a:endParaRPr b="0" lang="en-IN" sz="2400" spc="-1" strike="noStrike">
              <a:solidFill>
                <a:srgbClr val="000000"/>
              </a:solidFill>
              <a:uFill>
                <a:solidFill>
                  <a:srgbClr val="ffffff"/>
                </a:solidFill>
              </a:uFill>
              <a:latin typeface="Times New Roman"/>
            </a:endParaRPr>
          </a:p>
        </p:txBody>
      </p:sp>
      <p:sp>
        <p:nvSpPr>
          <p:cNvPr id="304" name="TextShape 2"/>
          <p:cNvSpPr txBox="1"/>
          <p:nvPr/>
        </p:nvSpPr>
        <p:spPr>
          <a:xfrm>
            <a:off x="457200" y="0"/>
            <a:ext cx="8254800" cy="1269720"/>
          </a:xfrm>
          <a:prstGeom prst="rect">
            <a:avLst/>
          </a:prstGeom>
          <a:noFill/>
          <a:ln w="12600">
            <a:noFill/>
          </a:ln>
        </p:spPr>
        <p:txBody>
          <a:bodyPr lIns="45720" rIns="45720" tIns="45000" bIns="45000" anchor="ctr"/>
          <a:p>
            <a:pPr algn="ctr">
              <a:lnSpc>
                <a:spcPct val="100000"/>
              </a:lnSpc>
            </a:pPr>
            <a:r>
              <a:rPr b="0" lang="en-IN" sz="3200" spc="-1" strike="noStrike">
                <a:solidFill>
                  <a:srgbClr val="080511"/>
                </a:solidFill>
                <a:uFill>
                  <a:solidFill>
                    <a:srgbClr val="ffffff"/>
                  </a:solidFill>
                </a:uFill>
                <a:latin typeface="Chalkduster"/>
                <a:ea typeface="Chalkduster"/>
              </a:rPr>
              <a:t>Observed Limitation</a:t>
            </a:r>
            <a:endParaRPr b="0" lang="en-IN" sz="1800" spc="-1" strike="noStrike">
              <a:solidFill>
                <a:srgbClr val="000000"/>
              </a:solidFill>
              <a:uFill>
                <a:solidFill>
                  <a:srgbClr val="ffffff"/>
                </a:solidFill>
              </a:uFill>
              <a:latin typeface="Arial"/>
            </a:endParaRPr>
          </a:p>
        </p:txBody>
      </p:sp>
      <p:pic>
        <p:nvPicPr>
          <p:cNvPr id="305" name="image35.jpeg" descr=""/>
          <p:cNvPicPr/>
          <p:nvPr/>
        </p:nvPicPr>
        <p:blipFill>
          <a:blip r:embed="rId1"/>
          <a:stretch/>
        </p:blipFill>
        <p:spPr>
          <a:xfrm>
            <a:off x="1145160" y="1812960"/>
            <a:ext cx="1332000" cy="3450600"/>
          </a:xfrm>
          <a:prstGeom prst="rect">
            <a:avLst/>
          </a:prstGeom>
          <a:ln w="12600">
            <a:noFill/>
          </a:ln>
        </p:spPr>
      </p:pic>
      <p:pic>
        <p:nvPicPr>
          <p:cNvPr id="306" name="image36.png" descr=""/>
          <p:cNvPicPr/>
          <p:nvPr/>
        </p:nvPicPr>
        <p:blipFill>
          <a:blip r:embed="rId2"/>
          <a:stretch/>
        </p:blipFill>
        <p:spPr>
          <a:xfrm>
            <a:off x="2918160" y="1752840"/>
            <a:ext cx="1399320" cy="3571200"/>
          </a:xfrm>
          <a:prstGeom prst="rect">
            <a:avLst/>
          </a:prstGeom>
          <a:ln w="12600">
            <a:noFill/>
          </a:ln>
        </p:spPr>
      </p:pic>
      <p:pic>
        <p:nvPicPr>
          <p:cNvPr id="307" name="image37.png" descr=""/>
          <p:cNvPicPr/>
          <p:nvPr/>
        </p:nvPicPr>
        <p:blipFill>
          <a:blip r:embed="rId3"/>
          <a:stretch/>
        </p:blipFill>
        <p:spPr>
          <a:xfrm>
            <a:off x="4758840" y="1757520"/>
            <a:ext cx="1399320" cy="3561480"/>
          </a:xfrm>
          <a:prstGeom prst="rect">
            <a:avLst/>
          </a:prstGeom>
          <a:ln w="12600">
            <a:noFill/>
          </a:ln>
        </p:spPr>
      </p:pic>
      <p:pic>
        <p:nvPicPr>
          <p:cNvPr id="308" name="image38.png" descr=""/>
          <p:cNvPicPr/>
          <p:nvPr/>
        </p:nvPicPr>
        <p:blipFill>
          <a:blip r:embed="rId4"/>
          <a:stretch/>
        </p:blipFill>
        <p:spPr>
          <a:xfrm>
            <a:off x="6599160" y="1762200"/>
            <a:ext cx="1399320" cy="3552120"/>
          </a:xfrm>
          <a:prstGeom prst="rect">
            <a:avLst/>
          </a:prstGeom>
          <a:ln w="12600">
            <a:noFill/>
          </a:ln>
        </p:spPr>
      </p:pic>
      <p:sp>
        <p:nvSpPr>
          <p:cNvPr id="309" name="CustomShape 3"/>
          <p:cNvSpPr/>
          <p:nvPr/>
        </p:nvSpPr>
        <p:spPr>
          <a:xfrm>
            <a:off x="1429920" y="5652720"/>
            <a:ext cx="6309360" cy="771840"/>
          </a:xfrm>
          <a:prstGeom prst="roundRect">
            <a:avLst>
              <a:gd name="adj" fmla="val 22738"/>
            </a:avLst>
          </a:prstGeom>
          <a:solidFill>
            <a:schemeClr val="accent3">
              <a:lumOff val="44000"/>
            </a:schemeClr>
          </a:solidFill>
          <a:ln w="25560">
            <a:solidFill>
              <a:schemeClr val="accent1"/>
            </a:solidFill>
            <a:bevel/>
          </a:ln>
        </p:spPr>
        <p:style>
          <a:lnRef idx="0"/>
          <a:fillRef idx="0"/>
          <a:effectRef idx="0"/>
          <a:fontRef idx="minor"/>
        </p:style>
      </p:sp>
      <p:sp>
        <p:nvSpPr>
          <p:cNvPr id="310" name="CustomShape 4"/>
          <p:cNvSpPr/>
          <p:nvPr/>
        </p:nvSpPr>
        <p:spPr>
          <a:xfrm>
            <a:off x="1857960" y="5670000"/>
            <a:ext cx="5427720" cy="762840"/>
          </a:xfrm>
          <a:prstGeom prst="rect">
            <a:avLst/>
          </a:prstGeom>
          <a:noFill/>
          <a:ln w="12600">
            <a:noFill/>
          </a:ln>
        </p:spPr>
        <p:style>
          <a:lnRef idx="0"/>
          <a:fillRef idx="0"/>
          <a:effectRef idx="0"/>
          <a:fontRef idx="minor"/>
        </p:style>
        <p:txBody>
          <a:bodyPr lIns="45000" rIns="45000" tIns="45000" bIns="45000"/>
          <a:p>
            <a:pPr algn="just">
              <a:lnSpc>
                <a:spcPct val="120000"/>
              </a:lnSpc>
            </a:pPr>
            <a:r>
              <a:rPr b="0" lang="en-IN" sz="1300" spc="-1" strike="noStrike">
                <a:solidFill>
                  <a:srgbClr val="000000"/>
                </a:solidFill>
                <a:uFill>
                  <a:solidFill>
                    <a:srgbClr val="ffffff"/>
                  </a:solidFill>
                </a:uFill>
                <a:latin typeface="Cochin"/>
                <a:ea typeface="Cochin"/>
              </a:rPr>
              <a:t>Colour similar to background have low uniqueness, due to low rarity factor. Distribution is able to recover most of the colours lost in uniqueness, due to compactness of region. </a:t>
            </a:r>
            <a:endParaRPr b="0" lang="en-IN" sz="1800" spc="-1" strike="noStrike">
              <a:solidFill>
                <a:srgbClr val="000000"/>
              </a:solidFill>
              <a:uFill>
                <a:solidFill>
                  <a:srgbClr val="ffffff"/>
                </a:solidFill>
              </a:uFill>
              <a:latin typeface="Arial"/>
            </a:endParaRPr>
          </a:p>
        </p:txBody>
      </p:sp>
      <p:sp>
        <p:nvSpPr>
          <p:cNvPr id="311" name="CustomShape 5"/>
          <p:cNvSpPr/>
          <p:nvPr/>
        </p:nvSpPr>
        <p:spPr>
          <a:xfrm>
            <a:off x="401040" y="936000"/>
            <a:ext cx="8348760" cy="734040"/>
          </a:xfrm>
          <a:prstGeom prst="rightArrow">
            <a:avLst>
              <a:gd name="adj1" fmla="val 32000"/>
              <a:gd name="adj2" fmla="val 103359"/>
            </a:avLst>
          </a:prstGeom>
          <a:solidFill>
            <a:schemeClr val="accent3">
              <a:lumOff val="44000"/>
            </a:schemeClr>
          </a:solidFill>
          <a:ln w="25560">
            <a:solidFill>
              <a:schemeClr val="accent1"/>
            </a:solidFill>
            <a:bevel/>
          </a:ln>
        </p:spPr>
        <p:style>
          <a:lnRef idx="0"/>
          <a:fillRef idx="0"/>
          <a:effectRef idx="0"/>
          <a:fontRef idx="minor"/>
        </p:style>
      </p:sp>
      <p:sp>
        <p:nvSpPr>
          <p:cNvPr id="312" name="CustomShape 6"/>
          <p:cNvSpPr/>
          <p:nvPr/>
        </p:nvSpPr>
        <p:spPr>
          <a:xfrm>
            <a:off x="2719080" y="1169280"/>
            <a:ext cx="1511640" cy="272160"/>
          </a:xfrm>
          <a:prstGeom prst="rect">
            <a:avLst/>
          </a:prstGeom>
          <a:noFill/>
          <a:ln w="12600">
            <a:noFill/>
          </a:ln>
        </p:spPr>
        <p:style>
          <a:lnRef idx="0"/>
          <a:fillRef idx="0"/>
          <a:effectRef idx="0"/>
          <a:fontRef idx="minor"/>
        </p:style>
        <p:txBody>
          <a:bodyPr lIns="45000" rIns="45000" tIns="45000" bIns="45000"/>
          <a:p>
            <a:pPr algn="ctr">
              <a:lnSpc>
                <a:spcPct val="100000"/>
              </a:lnSpc>
            </a:pPr>
            <a:r>
              <a:rPr b="0" i="1" lang="en-IN" sz="1200" spc="-1" strike="noStrike">
                <a:solidFill>
                  <a:srgbClr val="000000"/>
                </a:solidFill>
                <a:uFill>
                  <a:solidFill>
                    <a:srgbClr val="ffffff"/>
                  </a:solidFill>
                </a:uFill>
                <a:latin typeface="Cochin"/>
                <a:ea typeface="Cochin"/>
              </a:rPr>
              <a:t>UNIQUENESS</a:t>
            </a:r>
            <a:endParaRPr b="0" lang="en-IN" sz="1800" spc="-1" strike="noStrike">
              <a:solidFill>
                <a:srgbClr val="000000"/>
              </a:solidFill>
              <a:uFill>
                <a:solidFill>
                  <a:srgbClr val="ffffff"/>
                </a:solidFill>
              </a:uFill>
              <a:latin typeface="Arial"/>
            </a:endParaRPr>
          </a:p>
        </p:txBody>
      </p:sp>
      <p:sp>
        <p:nvSpPr>
          <p:cNvPr id="313" name="CustomShape 7"/>
          <p:cNvSpPr/>
          <p:nvPr/>
        </p:nvSpPr>
        <p:spPr>
          <a:xfrm>
            <a:off x="4884120" y="1169280"/>
            <a:ext cx="1511640" cy="272160"/>
          </a:xfrm>
          <a:prstGeom prst="rect">
            <a:avLst/>
          </a:prstGeom>
          <a:noFill/>
          <a:ln w="12600">
            <a:noFill/>
          </a:ln>
        </p:spPr>
        <p:style>
          <a:lnRef idx="0"/>
          <a:fillRef idx="0"/>
          <a:effectRef idx="0"/>
          <a:fontRef idx="minor"/>
        </p:style>
        <p:txBody>
          <a:bodyPr lIns="45000" rIns="45000" tIns="45000" bIns="45000"/>
          <a:p>
            <a:pPr algn="ctr">
              <a:lnSpc>
                <a:spcPct val="100000"/>
              </a:lnSpc>
            </a:pPr>
            <a:r>
              <a:rPr b="0" i="1" lang="en-IN" sz="1200" spc="-1" strike="noStrike">
                <a:solidFill>
                  <a:srgbClr val="000000"/>
                </a:solidFill>
                <a:uFill>
                  <a:solidFill>
                    <a:srgbClr val="ffffff"/>
                  </a:solidFill>
                </a:uFill>
                <a:latin typeface="Cochin"/>
                <a:ea typeface="Cochin"/>
              </a:rPr>
              <a:t>DISTRIBUTION</a:t>
            </a:r>
            <a:endParaRPr b="0" lang="en-IN" sz="1800" spc="-1" strike="noStrike">
              <a:solidFill>
                <a:srgbClr val="000000"/>
              </a:solidFill>
              <a:uFill>
                <a:solidFill>
                  <a:srgbClr val="ffffff"/>
                </a:solidFill>
              </a:uFill>
              <a:latin typeface="Arial"/>
            </a:endParaRPr>
          </a:p>
        </p:txBody>
      </p:sp>
      <p:sp>
        <p:nvSpPr>
          <p:cNvPr id="314" name="CustomShape 8"/>
          <p:cNvSpPr/>
          <p:nvPr/>
        </p:nvSpPr>
        <p:spPr>
          <a:xfrm>
            <a:off x="7049160" y="1169280"/>
            <a:ext cx="1511640" cy="272160"/>
          </a:xfrm>
          <a:prstGeom prst="rect">
            <a:avLst/>
          </a:prstGeom>
          <a:noFill/>
          <a:ln w="12600">
            <a:noFill/>
          </a:ln>
        </p:spPr>
        <p:style>
          <a:lnRef idx="0"/>
          <a:fillRef idx="0"/>
          <a:effectRef idx="0"/>
          <a:fontRef idx="minor"/>
        </p:style>
        <p:txBody>
          <a:bodyPr lIns="45000" rIns="45000" tIns="45000" bIns="45000"/>
          <a:p>
            <a:pPr algn="ctr">
              <a:lnSpc>
                <a:spcPct val="100000"/>
              </a:lnSpc>
            </a:pPr>
            <a:r>
              <a:rPr b="0" i="1" lang="en-IN" sz="1200" spc="-1" strike="noStrike">
                <a:solidFill>
                  <a:srgbClr val="000000"/>
                </a:solidFill>
                <a:uFill>
                  <a:solidFill>
                    <a:srgbClr val="ffffff"/>
                  </a:solidFill>
                </a:uFill>
                <a:latin typeface="Cochin"/>
                <a:ea typeface="Cochin"/>
              </a:rPr>
              <a:t>SALIENCY</a:t>
            </a:r>
            <a:endParaRPr b="0" lang="en-IN" sz="1800" spc="-1" strike="noStrike">
              <a:solidFill>
                <a:srgbClr val="000000"/>
              </a:solidFill>
              <a:uFill>
                <a:solidFill>
                  <a:srgbClr val="ffffff"/>
                </a:solidFill>
              </a:uFill>
              <a:latin typeface="Arial"/>
            </a:endParaRPr>
          </a:p>
        </p:txBody>
      </p:sp>
      <p:sp>
        <p:nvSpPr>
          <p:cNvPr id="315" name="CustomShape 9"/>
          <p:cNvSpPr/>
          <p:nvPr/>
        </p:nvSpPr>
        <p:spPr>
          <a:xfrm>
            <a:off x="554040" y="1169280"/>
            <a:ext cx="1511640" cy="272160"/>
          </a:xfrm>
          <a:prstGeom prst="rect">
            <a:avLst/>
          </a:prstGeom>
          <a:noFill/>
          <a:ln w="12600">
            <a:noFill/>
          </a:ln>
        </p:spPr>
        <p:style>
          <a:lnRef idx="0"/>
          <a:fillRef idx="0"/>
          <a:effectRef idx="0"/>
          <a:fontRef idx="minor"/>
        </p:style>
        <p:txBody>
          <a:bodyPr lIns="45000" rIns="45000" tIns="45000" bIns="45000"/>
          <a:p>
            <a:pPr algn="ctr">
              <a:lnSpc>
                <a:spcPct val="100000"/>
              </a:lnSpc>
            </a:pPr>
            <a:r>
              <a:rPr b="0" i="1" lang="en-IN" sz="1200" spc="-1" strike="noStrike">
                <a:solidFill>
                  <a:srgbClr val="000000"/>
                </a:solidFill>
                <a:uFill>
                  <a:solidFill>
                    <a:srgbClr val="ffffff"/>
                  </a:solidFill>
                </a:uFill>
                <a:latin typeface="Cochin"/>
                <a:ea typeface="Cochin"/>
              </a:rPr>
              <a:t>ORIGINAL</a:t>
            </a:r>
            <a:endParaRPr b="0" lang="en-IN" sz="1800" spc="-1" strike="noStrike">
              <a:solidFill>
                <a:srgbClr val="000000"/>
              </a:solidFill>
              <a:uFill>
                <a:solidFill>
                  <a:srgbClr val="ffffff"/>
                </a:solidFill>
              </a:uFill>
              <a:latin typeface="Arial"/>
            </a:endParaRPr>
          </a:p>
        </p:txBody>
      </p:sp>
    </p:spTree>
  </p:cSld>
  <p:timing>
    <p:tnLst>
      <p:par>
        <p:cTn id="53" dur="indefinite" restart="never" nodeType="tmRoot">
          <p:childTnLst>
            <p:seq>
              <p:cTn id="54" nodeType="mainSeq"/>
              <p:prevCondLst>
                <p:cond delay="0" evt="onPrev">
                  <p:tgtEl>
                    <p:sldTgt/>
                  </p:tgtEl>
                </p:cond>
              </p:prevCondLst>
              <p:nextCondLst>
                <p:cond delay="0" evt="onNext">
                  <p:tgtEl>
                    <p:sldTgt/>
                  </p:tgtEl>
                </p:cond>
              </p:nextCondLst>
            </p:seq>
          </p:childTnLst>
        </p:cTn>
      </p:par>
    </p:tnLst>
  </p:timing>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1dfdc"/>
        </a:solidFill>
      </p:bgPr>
    </p:bg>
    <p:spTree>
      <p:nvGrpSpPr>
        <p:cNvPr id="1" name=""/>
        <p:cNvGrpSpPr/>
        <p:nvPr/>
      </p:nvGrpSpPr>
      <p:grpSpPr>
        <a:xfrm>
          <a:off x="0" y="0"/>
          <a:ext cx="0" cy="0"/>
          <a:chOff x="0" y="0"/>
          <a:chExt cx="0" cy="0"/>
        </a:xfrm>
      </p:grpSpPr>
      <p:sp>
        <p:nvSpPr>
          <p:cNvPr id="316" name="TextShape 1"/>
          <p:cNvSpPr txBox="1"/>
          <p:nvPr/>
        </p:nvSpPr>
        <p:spPr>
          <a:xfrm>
            <a:off x="6553080" y="6245280"/>
            <a:ext cx="2133360" cy="288360"/>
          </a:xfrm>
          <a:prstGeom prst="rect">
            <a:avLst/>
          </a:prstGeom>
          <a:noFill/>
          <a:ln>
            <a:noFill/>
          </a:ln>
        </p:spPr>
        <p:txBody>
          <a:bodyPr lIns="45720" rIns="45720" tIns="45000" bIns="45000"/>
          <a:p>
            <a:endParaRPr b="0" lang="en-IN" sz="2400" spc="-1" strike="noStrike">
              <a:solidFill>
                <a:srgbClr val="000000"/>
              </a:solidFill>
              <a:uFill>
                <a:solidFill>
                  <a:srgbClr val="ffffff"/>
                </a:solidFill>
              </a:uFill>
              <a:latin typeface="Times New Roman"/>
            </a:endParaRPr>
          </a:p>
        </p:txBody>
      </p:sp>
      <p:sp>
        <p:nvSpPr>
          <p:cNvPr id="317" name="TextShape 2"/>
          <p:cNvSpPr txBox="1"/>
          <p:nvPr/>
        </p:nvSpPr>
        <p:spPr>
          <a:xfrm>
            <a:off x="457200" y="0"/>
            <a:ext cx="8254800" cy="1269720"/>
          </a:xfrm>
          <a:prstGeom prst="rect">
            <a:avLst/>
          </a:prstGeom>
          <a:noFill/>
          <a:ln w="12600">
            <a:noFill/>
          </a:ln>
        </p:spPr>
        <p:txBody>
          <a:bodyPr lIns="45720" rIns="45720" tIns="45000" bIns="45000" anchor="ctr"/>
          <a:p>
            <a:pPr algn="ctr">
              <a:lnSpc>
                <a:spcPct val="100000"/>
              </a:lnSpc>
            </a:pPr>
            <a:r>
              <a:rPr b="0" lang="en-IN" sz="3200" spc="-1" strike="noStrike">
                <a:solidFill>
                  <a:srgbClr val="080511"/>
                </a:solidFill>
                <a:uFill>
                  <a:solidFill>
                    <a:srgbClr val="ffffff"/>
                  </a:solidFill>
                </a:uFill>
                <a:latin typeface="Chalkduster"/>
                <a:ea typeface="Chalkduster"/>
              </a:rPr>
              <a:t>Precision and Recall</a:t>
            </a:r>
            <a:endParaRPr b="0" lang="en-IN" sz="1800" spc="-1" strike="noStrike">
              <a:solidFill>
                <a:srgbClr val="000000"/>
              </a:solidFill>
              <a:uFill>
                <a:solidFill>
                  <a:srgbClr val="ffffff"/>
                </a:solidFill>
              </a:uFill>
              <a:latin typeface="Arial"/>
            </a:endParaRPr>
          </a:p>
        </p:txBody>
      </p:sp>
      <p:pic>
        <p:nvPicPr>
          <p:cNvPr id="318" name="Screenshot 2019-02-13 at 3.30.29 PM.png" descr=""/>
          <p:cNvPicPr/>
          <p:nvPr/>
        </p:nvPicPr>
        <p:blipFill>
          <a:blip r:embed="rId1"/>
          <a:stretch/>
        </p:blipFill>
        <p:spPr>
          <a:xfrm>
            <a:off x="884520" y="1702080"/>
            <a:ext cx="7210440" cy="1949400"/>
          </a:xfrm>
          <a:prstGeom prst="rect">
            <a:avLst/>
          </a:prstGeom>
          <a:ln w="12600">
            <a:noFill/>
          </a:ln>
        </p:spPr>
      </p:pic>
      <p:sp>
        <p:nvSpPr>
          <p:cNvPr id="319" name="CustomShape 3"/>
          <p:cNvSpPr/>
          <p:nvPr/>
        </p:nvSpPr>
        <p:spPr>
          <a:xfrm>
            <a:off x="1067400" y="4096440"/>
            <a:ext cx="6844320" cy="1924200"/>
          </a:xfrm>
          <a:prstGeom prst="roundRect">
            <a:avLst>
              <a:gd name="adj" fmla="val 9899"/>
            </a:avLst>
          </a:prstGeom>
          <a:solidFill>
            <a:schemeClr val="accent3">
              <a:lumOff val="44000"/>
            </a:schemeClr>
          </a:solidFill>
          <a:ln w="25560">
            <a:solidFill>
              <a:schemeClr val="accent1"/>
            </a:solidFill>
            <a:bevel/>
          </a:ln>
        </p:spPr>
        <p:style>
          <a:lnRef idx="0"/>
          <a:fillRef idx="0"/>
          <a:effectRef idx="0"/>
          <a:fontRef idx="minor"/>
        </p:style>
      </p:sp>
      <p:sp>
        <p:nvSpPr>
          <p:cNvPr id="320" name="CustomShape 4"/>
          <p:cNvSpPr/>
          <p:nvPr/>
        </p:nvSpPr>
        <p:spPr>
          <a:xfrm>
            <a:off x="1486800" y="4637520"/>
            <a:ext cx="6005880" cy="1385640"/>
          </a:xfrm>
          <a:prstGeom prst="rect">
            <a:avLst/>
          </a:prstGeom>
          <a:noFill/>
          <a:ln w="12600">
            <a:noFill/>
          </a:ln>
        </p:spPr>
        <p:style>
          <a:lnRef idx="0"/>
          <a:fillRef idx="0"/>
          <a:effectRef idx="0"/>
          <a:fontRef idx="minor"/>
        </p:style>
        <p:txBody>
          <a:bodyPr lIns="45720" rIns="45720" tIns="45000" bIns="45000"/>
          <a:p>
            <a:pPr algn="just">
              <a:lnSpc>
                <a:spcPct val="100000"/>
              </a:lnSpc>
            </a:pPr>
            <a:r>
              <a:rPr b="0" lang="en-IN" sz="1700" spc="-1" strike="noStrike">
                <a:solidFill>
                  <a:srgbClr val="090912"/>
                </a:solidFill>
                <a:uFill>
                  <a:solidFill>
                    <a:srgbClr val="ffffff"/>
                  </a:solidFill>
                </a:uFill>
                <a:latin typeface="Cochin"/>
                <a:ea typeface="Cochin"/>
              </a:rPr>
              <a:t>Compare binary masks for every threshold in the range [0..255]. The resulting curves show that the algorithm consistently produces results closer to ground truth at every threshold and for any given recall rate</a:t>
            </a:r>
            <a:endParaRPr b="0" lang="en-IN" sz="1800" spc="-1" strike="noStrike">
              <a:solidFill>
                <a:srgbClr val="000000"/>
              </a:solidFill>
              <a:uFill>
                <a:solidFill>
                  <a:srgbClr val="ffffff"/>
                </a:solidFill>
              </a:uFill>
              <a:latin typeface="Arial"/>
            </a:endParaRPr>
          </a:p>
        </p:txBody>
      </p:sp>
      <p:sp>
        <p:nvSpPr>
          <p:cNvPr id="321" name="CustomShape 5"/>
          <p:cNvSpPr/>
          <p:nvPr/>
        </p:nvSpPr>
        <p:spPr>
          <a:xfrm>
            <a:off x="3767400" y="4250160"/>
            <a:ext cx="1444320" cy="363960"/>
          </a:xfrm>
          <a:prstGeom prst="rect">
            <a:avLst/>
          </a:prstGeom>
          <a:noFill/>
          <a:ln w="12600">
            <a:noFill/>
          </a:ln>
        </p:spPr>
        <p:style>
          <a:lnRef idx="0"/>
          <a:fillRef idx="0"/>
          <a:effectRef idx="0"/>
          <a:fontRef idx="minor"/>
        </p:style>
        <p:txBody>
          <a:bodyPr wrap="none" lIns="45720" rIns="45720" tIns="45000" bIns="45000"/>
          <a:p>
            <a:pPr>
              <a:lnSpc>
                <a:spcPct val="100000"/>
              </a:lnSpc>
            </a:pPr>
            <a:r>
              <a:rPr b="1" lang="en-IN" sz="1800" spc="-1" strike="noStrike">
                <a:solidFill>
                  <a:srgbClr val="000000"/>
                </a:solidFill>
                <a:uFill>
                  <a:solidFill>
                    <a:srgbClr val="ffffff"/>
                  </a:solidFill>
                </a:uFill>
                <a:latin typeface="Cochin"/>
                <a:ea typeface="Cochin"/>
              </a:rPr>
              <a:t>METHOD 1</a:t>
            </a:r>
            <a:endParaRPr b="0" lang="en-IN" sz="1800" spc="-1" strike="noStrike">
              <a:solidFill>
                <a:srgbClr val="000000"/>
              </a:solidFill>
              <a:uFill>
                <a:solidFill>
                  <a:srgbClr val="ffffff"/>
                </a:solidFill>
              </a:uFill>
              <a:latin typeface="Arial"/>
            </a:endParaRPr>
          </a:p>
        </p:txBody>
      </p:sp>
    </p:spTree>
  </p:cSld>
  <p:timing>
    <p:tnLst>
      <p:par>
        <p:cTn id="55" dur="indefinite" restart="never" nodeType="tmRoot">
          <p:childTnLst>
            <p:seq>
              <p:cTn id="56" nodeType="mainSeq"/>
              <p:prevCondLst>
                <p:cond delay="0" evt="onPrev">
                  <p:tgtEl>
                    <p:sldTgt/>
                  </p:tgtEl>
                </p:cond>
              </p:prevCondLst>
              <p:nextCondLst>
                <p:cond delay="0" evt="onNext">
                  <p:tgtEl>
                    <p:sldTgt/>
                  </p:tgtEl>
                </p:cond>
              </p:nextCondLst>
            </p:seq>
          </p:childTnLst>
        </p:cTn>
      </p:par>
    </p:tnLst>
  </p:timing>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1dfdc"/>
        </a:solidFill>
      </p:bgPr>
    </p:bg>
    <p:spTree>
      <p:nvGrpSpPr>
        <p:cNvPr id="1" name=""/>
        <p:cNvGrpSpPr/>
        <p:nvPr/>
      </p:nvGrpSpPr>
      <p:grpSpPr>
        <a:xfrm>
          <a:off x="0" y="0"/>
          <a:ext cx="0" cy="0"/>
          <a:chOff x="0" y="0"/>
          <a:chExt cx="0" cy="0"/>
        </a:xfrm>
      </p:grpSpPr>
      <p:sp>
        <p:nvSpPr>
          <p:cNvPr id="322" name="TextShape 1"/>
          <p:cNvSpPr txBox="1"/>
          <p:nvPr/>
        </p:nvSpPr>
        <p:spPr>
          <a:xfrm>
            <a:off x="6553080" y="6245280"/>
            <a:ext cx="2133360" cy="288360"/>
          </a:xfrm>
          <a:prstGeom prst="rect">
            <a:avLst/>
          </a:prstGeom>
          <a:noFill/>
          <a:ln>
            <a:noFill/>
          </a:ln>
        </p:spPr>
        <p:txBody>
          <a:bodyPr lIns="45720" rIns="45720" tIns="45000" bIns="45000"/>
          <a:p>
            <a:endParaRPr b="0" lang="en-IN" sz="2400" spc="-1" strike="noStrike">
              <a:solidFill>
                <a:srgbClr val="000000"/>
              </a:solidFill>
              <a:uFill>
                <a:solidFill>
                  <a:srgbClr val="ffffff"/>
                </a:solidFill>
              </a:uFill>
              <a:latin typeface="Times New Roman"/>
            </a:endParaRPr>
          </a:p>
        </p:txBody>
      </p:sp>
      <p:sp>
        <p:nvSpPr>
          <p:cNvPr id="323" name="TextShape 2"/>
          <p:cNvSpPr txBox="1"/>
          <p:nvPr/>
        </p:nvSpPr>
        <p:spPr>
          <a:xfrm>
            <a:off x="457200" y="0"/>
            <a:ext cx="8254800" cy="1269720"/>
          </a:xfrm>
          <a:prstGeom prst="rect">
            <a:avLst/>
          </a:prstGeom>
          <a:noFill/>
          <a:ln w="12600">
            <a:noFill/>
          </a:ln>
        </p:spPr>
        <p:txBody>
          <a:bodyPr lIns="45720" rIns="45720" tIns="45000" bIns="45000" anchor="ctr"/>
          <a:p>
            <a:pPr algn="ctr">
              <a:lnSpc>
                <a:spcPct val="100000"/>
              </a:lnSpc>
            </a:pPr>
            <a:r>
              <a:rPr b="0" lang="en-IN" sz="3200" spc="-1" strike="noStrike">
                <a:solidFill>
                  <a:srgbClr val="080511"/>
                </a:solidFill>
                <a:uFill>
                  <a:solidFill>
                    <a:srgbClr val="ffffff"/>
                  </a:solidFill>
                </a:uFill>
                <a:latin typeface="Chalkduster"/>
                <a:ea typeface="Chalkduster"/>
              </a:rPr>
              <a:t>Precision and Recall</a:t>
            </a:r>
            <a:endParaRPr b="0" lang="en-IN" sz="1800" spc="-1" strike="noStrike">
              <a:solidFill>
                <a:srgbClr val="000000"/>
              </a:solidFill>
              <a:uFill>
                <a:solidFill>
                  <a:srgbClr val="ffffff"/>
                </a:solidFill>
              </a:uFill>
              <a:latin typeface="Arial"/>
            </a:endParaRPr>
          </a:p>
        </p:txBody>
      </p:sp>
      <p:sp>
        <p:nvSpPr>
          <p:cNvPr id="324" name="CustomShape 3"/>
          <p:cNvSpPr/>
          <p:nvPr/>
        </p:nvSpPr>
        <p:spPr>
          <a:xfrm>
            <a:off x="1067400" y="3572640"/>
            <a:ext cx="6844320" cy="2250000"/>
          </a:xfrm>
          <a:prstGeom prst="roundRect">
            <a:avLst>
              <a:gd name="adj" fmla="val 8465"/>
            </a:avLst>
          </a:prstGeom>
          <a:solidFill>
            <a:schemeClr val="accent3">
              <a:lumOff val="44000"/>
            </a:schemeClr>
          </a:solidFill>
          <a:ln w="25560">
            <a:solidFill>
              <a:schemeClr val="accent1"/>
            </a:solidFill>
            <a:bevel/>
          </a:ln>
        </p:spPr>
        <p:style>
          <a:lnRef idx="0"/>
          <a:fillRef idx="0"/>
          <a:effectRef idx="0"/>
          <a:fontRef idx="minor"/>
        </p:style>
      </p:sp>
      <p:sp>
        <p:nvSpPr>
          <p:cNvPr id="325" name="CustomShape 4"/>
          <p:cNvSpPr/>
          <p:nvPr/>
        </p:nvSpPr>
        <p:spPr>
          <a:xfrm>
            <a:off x="1486800" y="4113720"/>
            <a:ext cx="6005880" cy="1904040"/>
          </a:xfrm>
          <a:prstGeom prst="rect">
            <a:avLst/>
          </a:prstGeom>
          <a:noFill/>
          <a:ln w="12600">
            <a:noFill/>
          </a:ln>
        </p:spPr>
        <p:style>
          <a:lnRef idx="0"/>
          <a:fillRef idx="0"/>
          <a:effectRef idx="0"/>
          <a:fontRef idx="minor"/>
        </p:style>
        <p:txBody>
          <a:bodyPr lIns="45720" rIns="45720" tIns="45000" bIns="45000"/>
          <a:p>
            <a:pPr algn="just">
              <a:lnSpc>
                <a:spcPct val="120000"/>
              </a:lnSpc>
            </a:pPr>
            <a:r>
              <a:rPr b="0" lang="en-IN" sz="1700" spc="-1" strike="noStrike">
                <a:solidFill>
                  <a:srgbClr val="090912"/>
                </a:solidFill>
                <a:uFill>
                  <a:solidFill>
                    <a:srgbClr val="ffffff"/>
                  </a:solidFill>
                </a:uFill>
                <a:latin typeface="Cochin"/>
                <a:ea typeface="Cochin"/>
              </a:rPr>
              <a:t>Use the image dependent adaptive threshold, defined as twice the mean saliency of the image. In the above equations, W and H are the width and the height of the saliency map S, respectively. In addition to precision and recall we compute their weighted harmonic mean measure or </a:t>
            </a:r>
            <a:r>
              <a:rPr b="0" i="1" lang="en-IN" sz="1700" spc="-1" strike="noStrike">
                <a:solidFill>
                  <a:srgbClr val="090912"/>
                </a:solidFill>
                <a:uFill>
                  <a:solidFill>
                    <a:srgbClr val="ffffff"/>
                  </a:solidFill>
                </a:uFill>
                <a:latin typeface="Cochin"/>
                <a:ea typeface="Cochin"/>
              </a:rPr>
              <a:t>F- measure</a:t>
            </a:r>
            <a:endParaRPr b="0" lang="en-IN" sz="1800" spc="-1" strike="noStrike">
              <a:solidFill>
                <a:srgbClr val="000000"/>
              </a:solidFill>
              <a:uFill>
                <a:solidFill>
                  <a:srgbClr val="ffffff"/>
                </a:solidFill>
              </a:uFill>
              <a:latin typeface="Arial"/>
            </a:endParaRPr>
          </a:p>
        </p:txBody>
      </p:sp>
      <p:sp>
        <p:nvSpPr>
          <p:cNvPr id="326" name="CustomShape 5"/>
          <p:cNvSpPr/>
          <p:nvPr/>
        </p:nvSpPr>
        <p:spPr>
          <a:xfrm>
            <a:off x="3767400" y="3723480"/>
            <a:ext cx="1444320" cy="363960"/>
          </a:xfrm>
          <a:prstGeom prst="rect">
            <a:avLst/>
          </a:prstGeom>
          <a:noFill/>
          <a:ln w="12600">
            <a:noFill/>
          </a:ln>
        </p:spPr>
        <p:style>
          <a:lnRef idx="0"/>
          <a:fillRef idx="0"/>
          <a:effectRef idx="0"/>
          <a:fontRef idx="minor"/>
        </p:style>
        <p:txBody>
          <a:bodyPr wrap="none" lIns="45720" rIns="45720" tIns="45000" bIns="45000"/>
          <a:p>
            <a:pPr>
              <a:lnSpc>
                <a:spcPct val="100000"/>
              </a:lnSpc>
            </a:pPr>
            <a:r>
              <a:rPr b="1" lang="en-IN" sz="1800" spc="-1" strike="noStrike">
                <a:solidFill>
                  <a:srgbClr val="000000"/>
                </a:solidFill>
                <a:uFill>
                  <a:solidFill>
                    <a:srgbClr val="ffffff"/>
                  </a:solidFill>
                </a:uFill>
                <a:latin typeface="Cochin"/>
                <a:ea typeface="Cochin"/>
              </a:rPr>
              <a:t>METHOD 2</a:t>
            </a:r>
            <a:endParaRPr b="0" lang="en-IN" sz="1800" spc="-1" strike="noStrike">
              <a:solidFill>
                <a:srgbClr val="000000"/>
              </a:solidFill>
              <a:uFill>
                <a:solidFill>
                  <a:srgbClr val="ffffff"/>
                </a:solidFill>
              </a:uFill>
              <a:latin typeface="Arial"/>
            </a:endParaRPr>
          </a:p>
        </p:txBody>
      </p:sp>
      <p:pic>
        <p:nvPicPr>
          <p:cNvPr id="327" name="Screenshot 2019-02-13 at 3.25.16 PM.png" descr=""/>
          <p:cNvPicPr/>
          <p:nvPr/>
        </p:nvPicPr>
        <p:blipFill>
          <a:blip r:embed="rId1"/>
          <a:srcRect l="9429" t="0" r="13145" b="0"/>
          <a:stretch/>
        </p:blipFill>
        <p:spPr>
          <a:xfrm>
            <a:off x="272520" y="2058480"/>
            <a:ext cx="3794760" cy="1079280"/>
          </a:xfrm>
          <a:prstGeom prst="rect">
            <a:avLst/>
          </a:prstGeom>
          <a:ln w="12600">
            <a:noFill/>
          </a:ln>
        </p:spPr>
      </p:pic>
      <p:pic>
        <p:nvPicPr>
          <p:cNvPr id="328" name="Screenshot 2019-02-13 at 3.26.06 PM.png" descr=""/>
          <p:cNvPicPr/>
          <p:nvPr/>
        </p:nvPicPr>
        <p:blipFill>
          <a:blip r:embed="rId2"/>
          <a:srcRect l="12341" t="0" r="8929" b="0"/>
          <a:stretch/>
        </p:blipFill>
        <p:spPr>
          <a:xfrm>
            <a:off x="4366080" y="2045880"/>
            <a:ext cx="4469040" cy="1104480"/>
          </a:xfrm>
          <a:prstGeom prst="rect">
            <a:avLst/>
          </a:prstGeom>
          <a:ln w="12600">
            <a:noFill/>
          </a:ln>
        </p:spPr>
      </p:pic>
    </p:spTree>
  </p:cSld>
  <p:timing>
    <p:tnLst>
      <p:par>
        <p:cTn id="57" dur="indefinite" restart="never" nodeType="tmRoot">
          <p:childTnLst>
            <p:seq>
              <p:cTn id="58" nodeType="mainSeq"/>
              <p:prevCondLst>
                <p:cond delay="0" evt="onPrev">
                  <p:tgtEl>
                    <p:sldTgt/>
                  </p:tgtEl>
                </p:cond>
              </p:prevCondLst>
              <p:nextCondLst>
                <p:cond delay="0" evt="onNext">
                  <p:tgtEl>
                    <p:sldTgt/>
                  </p:tgtEl>
                </p:cond>
              </p:nextCondLst>
            </p:seq>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1dfdc"/>
        </a:solidFill>
      </p:bgPr>
    </p:bg>
    <p:spTree>
      <p:nvGrpSpPr>
        <p:cNvPr id="1" name=""/>
        <p:cNvGrpSpPr/>
        <p:nvPr/>
      </p:nvGrpSpPr>
      <p:grpSpPr>
        <a:xfrm>
          <a:off x="0" y="0"/>
          <a:ext cx="0" cy="0"/>
          <a:chOff x="0" y="0"/>
          <a:chExt cx="0" cy="0"/>
        </a:xfrm>
      </p:grpSpPr>
      <p:sp>
        <p:nvSpPr>
          <p:cNvPr id="128" name="TextShape 1"/>
          <p:cNvSpPr txBox="1"/>
          <p:nvPr/>
        </p:nvSpPr>
        <p:spPr>
          <a:xfrm>
            <a:off x="6553080" y="6245280"/>
            <a:ext cx="2133360" cy="288360"/>
          </a:xfrm>
          <a:prstGeom prst="rect">
            <a:avLst/>
          </a:prstGeom>
          <a:noFill/>
          <a:ln>
            <a:noFill/>
          </a:ln>
        </p:spPr>
        <p:txBody>
          <a:bodyPr lIns="45720" rIns="45720" tIns="45000" bIns="45000"/>
          <a:p>
            <a:endParaRPr b="0" lang="en-IN" sz="2400" spc="-1" strike="noStrike">
              <a:solidFill>
                <a:srgbClr val="000000"/>
              </a:solidFill>
              <a:uFill>
                <a:solidFill>
                  <a:srgbClr val="ffffff"/>
                </a:solidFill>
              </a:uFill>
              <a:latin typeface="Times New Roman"/>
            </a:endParaRPr>
          </a:p>
        </p:txBody>
      </p:sp>
      <p:sp>
        <p:nvSpPr>
          <p:cNvPr id="129" name="TextShape 2"/>
          <p:cNvSpPr txBox="1"/>
          <p:nvPr/>
        </p:nvSpPr>
        <p:spPr>
          <a:xfrm>
            <a:off x="457200" y="1466280"/>
            <a:ext cx="8229240" cy="4419360"/>
          </a:xfrm>
          <a:prstGeom prst="rect">
            <a:avLst/>
          </a:prstGeom>
          <a:noFill/>
          <a:ln>
            <a:noFill/>
          </a:ln>
        </p:spPr>
        <p:txBody>
          <a:bodyPr lIns="45720" rIns="45720" tIns="45000" bIns="45000"/>
          <a:p>
            <a:pPr marL="304920" indent="-304560">
              <a:lnSpc>
                <a:spcPct val="120000"/>
              </a:lnSpc>
              <a:buClr>
                <a:srgbClr val="060409"/>
              </a:buClr>
              <a:buFont typeface="Symbol" charset="2"/>
              <a:buChar char=""/>
            </a:pPr>
            <a:r>
              <a:rPr b="0" lang="en-IN" sz="2280" spc="-1" strike="noStrike">
                <a:solidFill>
                  <a:srgbClr val="060409"/>
                </a:solidFill>
                <a:uFill>
                  <a:solidFill>
                    <a:srgbClr val="ffffff"/>
                  </a:solidFill>
                </a:uFill>
                <a:latin typeface="Hoefler Text"/>
                <a:ea typeface="Hoefler Text"/>
              </a:rPr>
              <a:t>Introduction</a:t>
            </a:r>
            <a:endParaRPr b="0" lang="en-IN" sz="3200" spc="-1" strike="noStrike">
              <a:solidFill>
                <a:srgbClr val="000000"/>
              </a:solidFill>
              <a:uFill>
                <a:solidFill>
                  <a:srgbClr val="ffffff"/>
                </a:solidFill>
              </a:uFill>
              <a:latin typeface="Arial"/>
            </a:endParaRPr>
          </a:p>
          <a:p>
            <a:pPr marL="343080" indent="-342720">
              <a:lnSpc>
                <a:spcPct val="120000"/>
              </a:lnSpc>
              <a:buClr>
                <a:srgbClr val="060409"/>
              </a:buClr>
              <a:buFont typeface="Symbol" charset="2"/>
              <a:buChar char=""/>
            </a:pPr>
            <a:r>
              <a:rPr b="0" lang="en-IN" sz="2280" spc="-1" strike="noStrike">
                <a:solidFill>
                  <a:srgbClr val="060409"/>
                </a:solidFill>
                <a:uFill>
                  <a:solidFill>
                    <a:srgbClr val="ffffff"/>
                  </a:solidFill>
                </a:uFill>
                <a:latin typeface="Hoefler Text"/>
                <a:ea typeface="Hoefler Text"/>
              </a:rPr>
              <a:t>Applications of saliency estimation </a:t>
            </a:r>
            <a:endParaRPr b="0" lang="en-IN" sz="3200" spc="-1" strike="noStrike">
              <a:solidFill>
                <a:srgbClr val="000000"/>
              </a:solidFill>
              <a:uFill>
                <a:solidFill>
                  <a:srgbClr val="ffffff"/>
                </a:solidFill>
              </a:uFill>
              <a:latin typeface="Arial"/>
            </a:endParaRPr>
          </a:p>
          <a:p>
            <a:pPr marL="343080" indent="-342720">
              <a:lnSpc>
                <a:spcPct val="120000"/>
              </a:lnSpc>
              <a:buClr>
                <a:srgbClr val="060409"/>
              </a:buClr>
              <a:buFont typeface="Symbol" charset="2"/>
              <a:buChar char=""/>
            </a:pPr>
            <a:r>
              <a:rPr b="0" lang="en-IN" sz="2280" spc="-1" strike="noStrike">
                <a:solidFill>
                  <a:srgbClr val="060409"/>
                </a:solidFill>
                <a:uFill>
                  <a:solidFill>
                    <a:srgbClr val="ffffff"/>
                  </a:solidFill>
                </a:uFill>
                <a:latin typeface="Hoefler Text"/>
                <a:ea typeface="Hoefler Text"/>
              </a:rPr>
              <a:t>Contributions of this paper</a:t>
            </a:r>
            <a:endParaRPr b="0" lang="en-IN" sz="3200" spc="-1" strike="noStrike">
              <a:solidFill>
                <a:srgbClr val="000000"/>
              </a:solidFill>
              <a:uFill>
                <a:solidFill>
                  <a:srgbClr val="ffffff"/>
                </a:solidFill>
              </a:uFill>
              <a:latin typeface="Arial"/>
            </a:endParaRPr>
          </a:p>
          <a:p>
            <a:pPr marL="343080" indent="-342720">
              <a:lnSpc>
                <a:spcPct val="120000"/>
              </a:lnSpc>
              <a:buClr>
                <a:srgbClr val="060409"/>
              </a:buClr>
              <a:buFont typeface="Symbol" charset="2"/>
              <a:buChar char=""/>
            </a:pPr>
            <a:r>
              <a:rPr b="0" lang="en-IN" sz="2280" spc="-1" strike="noStrike">
                <a:solidFill>
                  <a:srgbClr val="060409"/>
                </a:solidFill>
                <a:uFill>
                  <a:solidFill>
                    <a:srgbClr val="ffffff"/>
                  </a:solidFill>
                </a:uFill>
                <a:latin typeface="Hoefler Text"/>
                <a:ea typeface="Hoefler Text"/>
              </a:rPr>
              <a:t>Detailed Approach</a:t>
            </a:r>
            <a:endParaRPr b="0" lang="en-IN" sz="3200" spc="-1" strike="noStrike">
              <a:solidFill>
                <a:srgbClr val="000000"/>
              </a:solidFill>
              <a:uFill>
                <a:solidFill>
                  <a:srgbClr val="ffffff"/>
                </a:solidFill>
              </a:uFill>
              <a:latin typeface="Arial"/>
            </a:endParaRPr>
          </a:p>
          <a:p>
            <a:pPr marL="343080" indent="-342720">
              <a:lnSpc>
                <a:spcPct val="120000"/>
              </a:lnSpc>
              <a:buClr>
                <a:srgbClr val="060409"/>
              </a:buClr>
              <a:buFont typeface="Symbol" charset="2"/>
              <a:buChar char=""/>
            </a:pPr>
            <a:r>
              <a:rPr b="0" lang="en-IN" sz="2280" spc="-1" strike="noStrike">
                <a:solidFill>
                  <a:srgbClr val="060409"/>
                </a:solidFill>
                <a:uFill>
                  <a:solidFill>
                    <a:srgbClr val="ffffff"/>
                  </a:solidFill>
                </a:uFill>
                <a:latin typeface="Hoefler Text"/>
                <a:ea typeface="Hoefler Text"/>
              </a:rPr>
              <a:t>Results &amp; Failures</a:t>
            </a:r>
            <a:endParaRPr b="0" lang="en-IN" sz="3200" spc="-1" strike="noStrike">
              <a:solidFill>
                <a:srgbClr val="000000"/>
              </a:solidFill>
              <a:uFill>
                <a:solidFill>
                  <a:srgbClr val="ffffff"/>
                </a:solidFill>
              </a:uFill>
              <a:latin typeface="Arial"/>
            </a:endParaRPr>
          </a:p>
          <a:p>
            <a:pPr marL="343080" indent="-342720">
              <a:lnSpc>
                <a:spcPct val="120000"/>
              </a:lnSpc>
              <a:buClr>
                <a:srgbClr val="060409"/>
              </a:buClr>
              <a:buFont typeface="Symbol" charset="2"/>
              <a:buChar char=""/>
            </a:pPr>
            <a:r>
              <a:rPr b="0" lang="en-IN" sz="2280" spc="-1" strike="noStrike">
                <a:solidFill>
                  <a:srgbClr val="060409"/>
                </a:solidFill>
                <a:uFill>
                  <a:solidFill>
                    <a:srgbClr val="ffffff"/>
                  </a:solidFill>
                </a:uFill>
                <a:latin typeface="Hoefler Text"/>
                <a:ea typeface="Hoefler Text"/>
              </a:rPr>
              <a:t>Extension</a:t>
            </a:r>
            <a:endParaRPr b="0" lang="en-IN" sz="3200" spc="-1" strike="noStrike">
              <a:solidFill>
                <a:srgbClr val="000000"/>
              </a:solidFill>
              <a:uFill>
                <a:solidFill>
                  <a:srgbClr val="ffffff"/>
                </a:solidFill>
              </a:uFill>
              <a:latin typeface="Arial"/>
            </a:endParaRPr>
          </a:p>
          <a:p>
            <a:pPr marL="343080" indent="-342720">
              <a:lnSpc>
                <a:spcPct val="120000"/>
              </a:lnSpc>
              <a:buClr>
                <a:srgbClr val="060409"/>
              </a:buClr>
              <a:buFont typeface="Symbol" charset="2"/>
              <a:buChar char=""/>
            </a:pPr>
            <a:r>
              <a:rPr b="0" lang="en-IN" sz="2280" spc="-1" strike="noStrike">
                <a:solidFill>
                  <a:srgbClr val="060409"/>
                </a:solidFill>
                <a:uFill>
                  <a:solidFill>
                    <a:srgbClr val="ffffff"/>
                  </a:solidFill>
                </a:uFill>
                <a:latin typeface="Hoefler Text"/>
                <a:ea typeface="Hoefler Text"/>
              </a:rPr>
              <a:t>Results and comparison</a:t>
            </a:r>
            <a:endParaRPr b="0" lang="en-IN" sz="3200" spc="-1" strike="noStrike">
              <a:solidFill>
                <a:srgbClr val="000000"/>
              </a:solidFill>
              <a:uFill>
                <a:solidFill>
                  <a:srgbClr val="ffffff"/>
                </a:solidFill>
              </a:uFill>
              <a:latin typeface="Arial"/>
            </a:endParaRPr>
          </a:p>
          <a:p>
            <a:pPr marL="343080" indent="-342720">
              <a:lnSpc>
                <a:spcPct val="120000"/>
              </a:lnSpc>
              <a:buClr>
                <a:srgbClr val="060409"/>
              </a:buClr>
              <a:buFont typeface="Symbol" charset="2"/>
              <a:buChar char=""/>
            </a:pPr>
            <a:r>
              <a:rPr b="0" lang="en-IN" sz="2280" spc="-1" strike="noStrike">
                <a:solidFill>
                  <a:srgbClr val="060409"/>
                </a:solidFill>
                <a:uFill>
                  <a:solidFill>
                    <a:srgbClr val="ffffff"/>
                  </a:solidFill>
                </a:uFill>
                <a:latin typeface="Hoefler Text"/>
                <a:ea typeface="Hoefler Text"/>
              </a:rPr>
              <a:t>Deep Learning vs Traditional computer vision methods</a:t>
            </a:r>
            <a:endParaRPr b="0" lang="en-IN" sz="3200" spc="-1" strike="noStrike">
              <a:solidFill>
                <a:srgbClr val="000000"/>
              </a:solidFill>
              <a:uFill>
                <a:solidFill>
                  <a:srgbClr val="ffffff"/>
                </a:solidFill>
              </a:uFill>
              <a:latin typeface="Arial"/>
            </a:endParaRPr>
          </a:p>
          <a:p>
            <a:pPr marL="343080" indent="-342720">
              <a:lnSpc>
                <a:spcPct val="120000"/>
              </a:lnSpc>
              <a:buClr>
                <a:srgbClr val="060409"/>
              </a:buClr>
              <a:buFont typeface="Symbol" charset="2"/>
              <a:buChar char=""/>
            </a:pPr>
            <a:r>
              <a:rPr b="0" lang="en-IN" sz="2280" spc="-1" strike="noStrike">
                <a:solidFill>
                  <a:srgbClr val="060409"/>
                </a:solidFill>
                <a:uFill>
                  <a:solidFill>
                    <a:srgbClr val="ffffff"/>
                  </a:solidFill>
                </a:uFill>
                <a:latin typeface="Hoefler Text"/>
                <a:ea typeface="Hoefler Text"/>
              </a:rPr>
              <a:t>References</a:t>
            </a:r>
            <a:endParaRPr b="0" lang="en-IN" sz="3200" spc="-1" strike="noStrike">
              <a:solidFill>
                <a:srgbClr val="000000"/>
              </a:solidFill>
              <a:uFill>
                <a:solidFill>
                  <a:srgbClr val="ffffff"/>
                </a:solidFill>
              </a:uFill>
              <a:latin typeface="Arial"/>
            </a:endParaRPr>
          </a:p>
        </p:txBody>
      </p:sp>
      <p:sp>
        <p:nvSpPr>
          <p:cNvPr id="130" name="TextShape 3"/>
          <p:cNvSpPr txBox="1"/>
          <p:nvPr/>
        </p:nvSpPr>
        <p:spPr>
          <a:xfrm>
            <a:off x="457200" y="0"/>
            <a:ext cx="8254800" cy="1269720"/>
          </a:xfrm>
          <a:prstGeom prst="rect">
            <a:avLst/>
          </a:prstGeom>
          <a:noFill/>
          <a:ln>
            <a:noFill/>
          </a:ln>
        </p:spPr>
        <p:txBody>
          <a:bodyPr lIns="45720" rIns="45720" tIns="45000" bIns="45000" anchor="ctr"/>
          <a:p>
            <a:pPr algn="ctr">
              <a:lnSpc>
                <a:spcPct val="100000"/>
              </a:lnSpc>
            </a:pPr>
            <a:r>
              <a:rPr b="0" lang="en-IN" sz="3200" spc="-1" strike="noStrike">
                <a:solidFill>
                  <a:srgbClr val="060409"/>
                </a:solidFill>
                <a:uFill>
                  <a:solidFill>
                    <a:srgbClr val="ffffff"/>
                  </a:solidFill>
                </a:uFill>
                <a:latin typeface="Chalkduster"/>
                <a:ea typeface="Chalkduster"/>
              </a:rPr>
              <a:t>Contents</a:t>
            </a:r>
            <a:endParaRPr b="0" lang="en-IN" sz="1800" spc="-1" strike="noStrike">
              <a:solidFill>
                <a:srgbClr val="000000"/>
              </a:solidFill>
              <a:uFill>
                <a:solidFill>
                  <a:srgbClr val="ffffff"/>
                </a:solidFill>
              </a:uFill>
              <a:latin typeface="Arial"/>
            </a:endParaRPr>
          </a:p>
        </p:txBody>
      </p:sp>
    </p:spTree>
  </p:cSld>
  <p:timing>
    <p:tnLst>
      <p:par>
        <p:cTn id="5" dur="indefinite" restart="never" nodeType="tmRoot">
          <p:childTnLst>
            <p:seq>
              <p:cTn id="6" nodeType="mainSeq"/>
              <p:prevCondLst>
                <p:cond delay="0" evt="onPrev">
                  <p:tgtEl>
                    <p:sldTgt/>
                  </p:tgtEl>
                </p:cond>
              </p:prevCondLst>
              <p:nextCondLst>
                <p:cond delay="0" evt="onNext">
                  <p:tgtEl>
                    <p:sldTgt/>
                  </p:tgtEl>
                </p:cond>
              </p:nextCondLst>
            </p:seq>
          </p:childTnLst>
        </p:cTn>
      </p:par>
    </p:tnLst>
  </p:timing>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1dfdc"/>
        </a:solidFill>
      </p:bgPr>
    </p:bg>
    <p:spTree>
      <p:nvGrpSpPr>
        <p:cNvPr id="1" name=""/>
        <p:cNvGrpSpPr/>
        <p:nvPr/>
      </p:nvGrpSpPr>
      <p:grpSpPr>
        <a:xfrm>
          <a:off x="0" y="0"/>
          <a:ext cx="0" cy="0"/>
          <a:chOff x="0" y="0"/>
          <a:chExt cx="0" cy="0"/>
        </a:xfrm>
      </p:grpSpPr>
      <p:sp>
        <p:nvSpPr>
          <p:cNvPr id="329" name="TextShape 1"/>
          <p:cNvSpPr txBox="1"/>
          <p:nvPr/>
        </p:nvSpPr>
        <p:spPr>
          <a:xfrm>
            <a:off x="6553080" y="6245280"/>
            <a:ext cx="2133360" cy="288360"/>
          </a:xfrm>
          <a:prstGeom prst="rect">
            <a:avLst/>
          </a:prstGeom>
          <a:noFill/>
          <a:ln>
            <a:noFill/>
          </a:ln>
        </p:spPr>
        <p:txBody>
          <a:bodyPr lIns="45720" rIns="45720" tIns="45000" bIns="45000"/>
          <a:p>
            <a:endParaRPr b="0" lang="en-IN" sz="2400" spc="-1" strike="noStrike">
              <a:solidFill>
                <a:srgbClr val="000000"/>
              </a:solidFill>
              <a:uFill>
                <a:solidFill>
                  <a:srgbClr val="ffffff"/>
                </a:solidFill>
              </a:uFill>
              <a:latin typeface="Times New Roman"/>
            </a:endParaRPr>
          </a:p>
        </p:txBody>
      </p:sp>
      <p:sp>
        <p:nvSpPr>
          <p:cNvPr id="330" name="TextShape 2"/>
          <p:cNvSpPr txBox="1"/>
          <p:nvPr/>
        </p:nvSpPr>
        <p:spPr>
          <a:xfrm>
            <a:off x="457200" y="0"/>
            <a:ext cx="8254800" cy="1269720"/>
          </a:xfrm>
          <a:prstGeom prst="rect">
            <a:avLst/>
          </a:prstGeom>
          <a:noFill/>
          <a:ln w="12600">
            <a:noFill/>
          </a:ln>
        </p:spPr>
        <p:txBody>
          <a:bodyPr lIns="45720" rIns="45720" tIns="45000" bIns="45000" anchor="ctr"/>
          <a:p>
            <a:pPr algn="ctr">
              <a:lnSpc>
                <a:spcPct val="100000"/>
              </a:lnSpc>
            </a:pPr>
            <a:r>
              <a:rPr b="0" lang="en-IN" sz="3200" spc="-1" strike="noStrike">
                <a:solidFill>
                  <a:srgbClr val="080511"/>
                </a:solidFill>
                <a:uFill>
                  <a:solidFill>
                    <a:srgbClr val="ffffff"/>
                  </a:solidFill>
                </a:uFill>
                <a:latin typeface="Chalkduster"/>
                <a:ea typeface="Chalkduster"/>
              </a:rPr>
              <a:t>Mean Absolute Error</a:t>
            </a:r>
            <a:endParaRPr b="0" lang="en-IN" sz="1800" spc="-1" strike="noStrike">
              <a:solidFill>
                <a:srgbClr val="000000"/>
              </a:solidFill>
              <a:uFill>
                <a:solidFill>
                  <a:srgbClr val="ffffff"/>
                </a:solidFill>
              </a:uFill>
              <a:latin typeface="Arial"/>
            </a:endParaRPr>
          </a:p>
        </p:txBody>
      </p:sp>
      <p:sp>
        <p:nvSpPr>
          <p:cNvPr id="331" name="CustomShape 3"/>
          <p:cNvSpPr/>
          <p:nvPr/>
        </p:nvSpPr>
        <p:spPr>
          <a:xfrm>
            <a:off x="5312520" y="2303640"/>
            <a:ext cx="3305880" cy="2922120"/>
          </a:xfrm>
          <a:prstGeom prst="roundRect">
            <a:avLst>
              <a:gd name="adj" fmla="val 7967"/>
            </a:avLst>
          </a:prstGeom>
          <a:solidFill>
            <a:schemeClr val="accent3">
              <a:lumOff val="44000"/>
            </a:schemeClr>
          </a:solidFill>
          <a:ln w="25560">
            <a:solidFill>
              <a:schemeClr val="accent1"/>
            </a:solidFill>
            <a:bevel/>
          </a:ln>
        </p:spPr>
        <p:style>
          <a:lnRef idx="0"/>
          <a:fillRef idx="0"/>
          <a:effectRef idx="0"/>
          <a:fontRef idx="minor"/>
        </p:style>
      </p:sp>
      <p:sp>
        <p:nvSpPr>
          <p:cNvPr id="332" name="CustomShape 4"/>
          <p:cNvSpPr/>
          <p:nvPr/>
        </p:nvSpPr>
        <p:spPr>
          <a:xfrm>
            <a:off x="5450040" y="2540880"/>
            <a:ext cx="3030480" cy="2681280"/>
          </a:xfrm>
          <a:prstGeom prst="rect">
            <a:avLst/>
          </a:prstGeom>
          <a:noFill/>
          <a:ln w="12600">
            <a:noFill/>
          </a:ln>
        </p:spPr>
        <p:style>
          <a:lnRef idx="0"/>
          <a:fillRef idx="0"/>
          <a:effectRef idx="0"/>
          <a:fontRef idx="minor"/>
        </p:style>
        <p:txBody>
          <a:bodyPr lIns="45720" rIns="45720" tIns="45000" bIns="45000"/>
          <a:p>
            <a:pPr marL="277200" indent="-276840">
              <a:lnSpc>
                <a:spcPct val="120000"/>
              </a:lnSpc>
              <a:buClr>
                <a:srgbClr val="000000"/>
              </a:buClr>
              <a:buFont typeface="StarSymbol"/>
              <a:buAutoNum type="arabicPeriod"/>
            </a:pPr>
            <a:r>
              <a:rPr b="0" lang="en-IN" sz="1600" spc="-1" strike="noStrike">
                <a:solidFill>
                  <a:srgbClr val="000000"/>
                </a:solidFill>
                <a:uFill>
                  <a:solidFill>
                    <a:srgbClr val="ffffff"/>
                  </a:solidFill>
                </a:uFill>
                <a:latin typeface="Cochin"/>
                <a:ea typeface="Cochin"/>
              </a:rPr>
              <a:t>Estimates the negative saliency assignments</a:t>
            </a:r>
            <a:endParaRPr b="0" lang="en-IN" sz="1800" spc="-1" strike="noStrike">
              <a:solidFill>
                <a:srgbClr val="000000"/>
              </a:solidFill>
              <a:uFill>
                <a:solidFill>
                  <a:srgbClr val="ffffff"/>
                </a:solidFill>
              </a:uFill>
              <a:latin typeface="Arial"/>
            </a:endParaRPr>
          </a:p>
          <a:p>
            <a:pPr marL="277200" indent="-276840">
              <a:lnSpc>
                <a:spcPct val="120000"/>
              </a:lnSpc>
              <a:buClr>
                <a:srgbClr val="000000"/>
              </a:buClr>
              <a:buFont typeface="StarSymbol"/>
              <a:buAutoNum type="arabicPeriod"/>
            </a:pPr>
            <a:r>
              <a:rPr b="0" lang="en-IN" sz="1600" spc="-1" strike="noStrike">
                <a:solidFill>
                  <a:srgbClr val="000000"/>
                </a:solidFill>
                <a:uFill>
                  <a:solidFill>
                    <a:srgbClr val="ffffff"/>
                  </a:solidFill>
                </a:uFill>
                <a:latin typeface="Cochin"/>
                <a:ea typeface="Cochin"/>
              </a:rPr>
              <a:t>Number of pixels correctly marked as non-salient</a:t>
            </a:r>
            <a:endParaRPr b="0" lang="en-IN" sz="1800" spc="-1" strike="noStrike">
              <a:solidFill>
                <a:srgbClr val="000000"/>
              </a:solidFill>
              <a:uFill>
                <a:solidFill>
                  <a:srgbClr val="ffffff"/>
                </a:solidFill>
              </a:uFill>
              <a:latin typeface="Arial"/>
            </a:endParaRPr>
          </a:p>
          <a:p>
            <a:pPr marL="277200" indent="-276840">
              <a:lnSpc>
                <a:spcPct val="120000"/>
              </a:lnSpc>
              <a:buClr>
                <a:srgbClr val="000000"/>
              </a:buClr>
              <a:buFont typeface="StarSymbol"/>
              <a:buAutoNum type="arabicPeriod"/>
            </a:pPr>
            <a:r>
              <a:rPr b="0" lang="en-IN" sz="1600" spc="-1" strike="noStrike">
                <a:solidFill>
                  <a:srgbClr val="000000"/>
                </a:solidFill>
                <a:uFill>
                  <a:solidFill>
                    <a:srgbClr val="ffffff"/>
                  </a:solidFill>
                </a:uFill>
                <a:latin typeface="Cochin"/>
                <a:ea typeface="Cochin"/>
              </a:rPr>
              <a:t>Mean of absolute error of saliency map, S and ground truth</a:t>
            </a:r>
            <a:endParaRPr b="0" lang="en-IN" sz="1800" spc="-1" strike="noStrike">
              <a:solidFill>
                <a:srgbClr val="000000"/>
              </a:solidFill>
              <a:uFill>
                <a:solidFill>
                  <a:srgbClr val="ffffff"/>
                </a:solidFill>
              </a:uFill>
              <a:latin typeface="Arial"/>
            </a:endParaRPr>
          </a:p>
        </p:txBody>
      </p:sp>
      <p:pic>
        <p:nvPicPr>
          <p:cNvPr id="333" name="Screenshot 2019-02-13 at 3.37.34 PM.png" descr=""/>
          <p:cNvPicPr/>
          <p:nvPr/>
        </p:nvPicPr>
        <p:blipFill>
          <a:blip r:embed="rId1"/>
          <a:stretch/>
        </p:blipFill>
        <p:spPr>
          <a:xfrm>
            <a:off x="295200" y="1950480"/>
            <a:ext cx="4762080" cy="3555720"/>
          </a:xfrm>
          <a:prstGeom prst="rect">
            <a:avLst/>
          </a:prstGeom>
          <a:ln w="12600">
            <a:noFill/>
          </a:ln>
        </p:spPr>
      </p:pic>
    </p:spTree>
  </p:cSld>
  <p:timing>
    <p:tnLst>
      <p:par>
        <p:cTn id="59" dur="indefinite" restart="never" nodeType="tmRoot">
          <p:childTnLst>
            <p:seq>
              <p:cTn id="60" nodeType="mainSeq"/>
              <p:prevCondLst>
                <p:cond delay="0" evt="onPrev">
                  <p:tgtEl>
                    <p:sldTgt/>
                  </p:tgtEl>
                </p:cond>
              </p:prevCondLst>
              <p:nextCondLst>
                <p:cond delay="0" evt="onNext">
                  <p:tgtEl>
                    <p:sldTgt/>
                  </p:tgtEl>
                </p:cond>
              </p:nextCondLst>
            </p:seq>
          </p:childTnLst>
        </p:cTn>
      </p:par>
    </p:tnLst>
  </p:timing>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1dfdc"/>
        </a:solidFill>
      </p:bgPr>
    </p:bg>
    <p:spTree>
      <p:nvGrpSpPr>
        <p:cNvPr id="1" name=""/>
        <p:cNvGrpSpPr/>
        <p:nvPr/>
      </p:nvGrpSpPr>
      <p:grpSpPr>
        <a:xfrm>
          <a:off x="0" y="0"/>
          <a:ext cx="0" cy="0"/>
          <a:chOff x="0" y="0"/>
          <a:chExt cx="0" cy="0"/>
        </a:xfrm>
      </p:grpSpPr>
      <p:sp>
        <p:nvSpPr>
          <p:cNvPr id="334" name="TextShape 1"/>
          <p:cNvSpPr txBox="1"/>
          <p:nvPr/>
        </p:nvSpPr>
        <p:spPr>
          <a:xfrm>
            <a:off x="6553080" y="6245280"/>
            <a:ext cx="2133360" cy="288360"/>
          </a:xfrm>
          <a:prstGeom prst="rect">
            <a:avLst/>
          </a:prstGeom>
          <a:noFill/>
          <a:ln>
            <a:noFill/>
          </a:ln>
        </p:spPr>
        <p:txBody>
          <a:bodyPr lIns="45720" rIns="45720" tIns="45000" bIns="45000"/>
          <a:p>
            <a:endParaRPr b="0" lang="en-IN" sz="2400" spc="-1" strike="noStrike">
              <a:solidFill>
                <a:srgbClr val="000000"/>
              </a:solidFill>
              <a:uFill>
                <a:solidFill>
                  <a:srgbClr val="ffffff"/>
                </a:solidFill>
              </a:uFill>
              <a:latin typeface="Times New Roman"/>
            </a:endParaRPr>
          </a:p>
        </p:txBody>
      </p:sp>
      <p:sp>
        <p:nvSpPr>
          <p:cNvPr id="335" name="TextShape 2"/>
          <p:cNvSpPr txBox="1"/>
          <p:nvPr/>
        </p:nvSpPr>
        <p:spPr>
          <a:xfrm>
            <a:off x="275400" y="1785960"/>
            <a:ext cx="7311240" cy="4011840"/>
          </a:xfrm>
          <a:prstGeom prst="rect">
            <a:avLst/>
          </a:prstGeom>
          <a:noFill/>
          <a:ln>
            <a:noFill/>
          </a:ln>
        </p:spPr>
        <p:txBody>
          <a:bodyPr lIns="45720" rIns="45720" tIns="45000" bIns="45000" anchor="ctr"/>
          <a:p>
            <a:pPr algn="ctr">
              <a:lnSpc>
                <a:spcPct val="100000"/>
              </a:lnSpc>
            </a:pPr>
            <a:r>
              <a:rPr b="0" lang="en-IN" sz="3200" spc="-1" strike="noStrike">
                <a:solidFill>
                  <a:srgbClr val="07070b"/>
                </a:solidFill>
                <a:uFill>
                  <a:solidFill>
                    <a:srgbClr val="ffffff"/>
                  </a:solidFill>
                </a:uFill>
                <a:latin typeface="Chalkduster"/>
                <a:ea typeface="Chalkduster"/>
              </a:rPr>
              <a:t>Dataset Used - database of human segmented natural images and its application to evaluating segmentation algorithms and measuring ecological statistics</a:t>
            </a:r>
            <a:endParaRPr b="0" lang="en-IN" sz="1800" spc="-1" strike="noStrike">
              <a:solidFill>
                <a:srgbClr val="000000"/>
              </a:solidFill>
              <a:uFill>
                <a:solidFill>
                  <a:srgbClr val="ffffff"/>
                </a:solidFill>
              </a:uFill>
              <a:latin typeface="Arial"/>
            </a:endParaRPr>
          </a:p>
        </p:txBody>
      </p:sp>
      <p:sp>
        <p:nvSpPr>
          <p:cNvPr id="336" name="CustomShape 3"/>
          <p:cNvSpPr/>
          <p:nvPr/>
        </p:nvSpPr>
        <p:spPr>
          <a:xfrm>
            <a:off x="5355360" y="504000"/>
            <a:ext cx="3531600" cy="1279080"/>
          </a:xfrm>
          <a:prstGeom prst="wedgeEllipseCallout">
            <a:avLst>
              <a:gd name="adj1" fmla="val -49712"/>
              <a:gd name="adj2" fmla="val 62707"/>
            </a:avLst>
          </a:prstGeom>
          <a:solidFill>
            <a:schemeClr val="accent3">
              <a:lumOff val="44000"/>
            </a:schemeClr>
          </a:solidFill>
          <a:ln w="25560">
            <a:solidFill>
              <a:schemeClr val="accent1"/>
            </a:solidFill>
            <a:bevel/>
          </a:ln>
        </p:spPr>
        <p:style>
          <a:lnRef idx="0"/>
          <a:fillRef idx="0"/>
          <a:effectRef idx="0"/>
          <a:fontRef idx="minor"/>
        </p:style>
      </p:sp>
      <p:sp>
        <p:nvSpPr>
          <p:cNvPr id="337" name="CustomShape 4"/>
          <p:cNvSpPr/>
          <p:nvPr/>
        </p:nvSpPr>
        <p:spPr>
          <a:xfrm>
            <a:off x="5841360" y="716040"/>
            <a:ext cx="2822760" cy="639000"/>
          </a:xfrm>
          <a:prstGeom prst="rect">
            <a:avLst/>
          </a:prstGeom>
          <a:noFill/>
          <a:ln w="12600">
            <a:noFill/>
          </a:ln>
        </p:spPr>
        <p:style>
          <a:lnRef idx="0"/>
          <a:fillRef idx="0"/>
          <a:effectRef idx="0"/>
          <a:fontRef idx="minor"/>
        </p:style>
        <p:txBody>
          <a:bodyPr lIns="45720" rIns="45720" tIns="45000" bIns="45000"/>
          <a:p>
            <a:pPr>
              <a:lnSpc>
                <a:spcPct val="100000"/>
              </a:lnSpc>
            </a:pPr>
            <a:r>
              <a:rPr b="0" lang="en-IN" sz="1800" spc="-1" strike="noStrike">
                <a:solidFill>
                  <a:srgbClr val="000000"/>
                </a:solidFill>
                <a:uFill>
                  <a:solidFill>
                    <a:srgbClr val="ffffff"/>
                  </a:solidFill>
                </a:uFill>
                <a:latin typeface="Noteworthy Light"/>
                <a:ea typeface="Noteworthy Light"/>
              </a:rPr>
              <a:t>https://ieeexplore.ieee.org/document/937655</a:t>
            </a:r>
            <a:endParaRPr b="0" lang="en-IN" sz="1800" spc="-1" strike="noStrike">
              <a:solidFill>
                <a:srgbClr val="000000"/>
              </a:solidFill>
              <a:uFill>
                <a:solidFill>
                  <a:srgbClr val="ffffff"/>
                </a:solidFill>
              </a:uFill>
              <a:latin typeface="Arial"/>
            </a:endParaRPr>
          </a:p>
        </p:txBody>
      </p:sp>
    </p:spTree>
  </p:cSld>
  <p:timing>
    <p:tnLst>
      <p:par>
        <p:cTn id="61" dur="indefinite" restart="never" nodeType="tmRoot">
          <p:childTnLst>
            <p:seq>
              <p:cTn id="62" nodeType="mainSeq"/>
              <p:prevCondLst>
                <p:cond delay="0" evt="onPrev">
                  <p:tgtEl>
                    <p:sldTgt/>
                  </p:tgtEl>
                </p:cond>
              </p:prevCondLst>
              <p:nextCondLst>
                <p:cond delay="0" evt="onNext">
                  <p:tgtEl>
                    <p:sldTgt/>
                  </p:tgtEl>
                </p:cond>
              </p:nextCondLst>
            </p:seq>
          </p:childTnLst>
        </p:cTn>
      </p:par>
    </p:tnLst>
  </p:timing>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1dfdc"/>
        </a:solidFill>
      </p:bgPr>
    </p:bg>
    <p:spTree>
      <p:nvGrpSpPr>
        <p:cNvPr id="1" name=""/>
        <p:cNvGrpSpPr/>
        <p:nvPr/>
      </p:nvGrpSpPr>
      <p:grpSpPr>
        <a:xfrm>
          <a:off x="0" y="0"/>
          <a:ext cx="0" cy="0"/>
          <a:chOff x="0" y="0"/>
          <a:chExt cx="0" cy="0"/>
        </a:xfrm>
      </p:grpSpPr>
      <p:sp>
        <p:nvSpPr>
          <p:cNvPr id="338" name="TextShape 1"/>
          <p:cNvSpPr txBox="1"/>
          <p:nvPr/>
        </p:nvSpPr>
        <p:spPr>
          <a:xfrm>
            <a:off x="6553080" y="6245280"/>
            <a:ext cx="2133360" cy="288360"/>
          </a:xfrm>
          <a:prstGeom prst="rect">
            <a:avLst/>
          </a:prstGeom>
          <a:noFill/>
          <a:ln>
            <a:noFill/>
          </a:ln>
        </p:spPr>
        <p:txBody>
          <a:bodyPr lIns="45720" rIns="45720" tIns="45000" bIns="45000"/>
          <a:p>
            <a:endParaRPr b="0" lang="en-IN" sz="2400" spc="-1" strike="noStrike">
              <a:solidFill>
                <a:srgbClr val="000000"/>
              </a:solidFill>
              <a:uFill>
                <a:solidFill>
                  <a:srgbClr val="ffffff"/>
                </a:solidFill>
              </a:uFill>
              <a:latin typeface="Times New Roman"/>
            </a:endParaRPr>
          </a:p>
        </p:txBody>
      </p:sp>
      <p:sp>
        <p:nvSpPr>
          <p:cNvPr id="339" name="TextShape 2"/>
          <p:cNvSpPr txBox="1"/>
          <p:nvPr/>
        </p:nvSpPr>
        <p:spPr>
          <a:xfrm>
            <a:off x="916200" y="1440"/>
            <a:ext cx="7311240" cy="4011840"/>
          </a:xfrm>
          <a:prstGeom prst="rect">
            <a:avLst/>
          </a:prstGeom>
          <a:noFill/>
          <a:ln>
            <a:noFill/>
          </a:ln>
        </p:spPr>
        <p:txBody>
          <a:bodyPr lIns="45720" rIns="45720" tIns="45000" bIns="45000" anchor="ctr"/>
          <a:p>
            <a:pPr algn="ctr">
              <a:lnSpc>
                <a:spcPct val="100000"/>
              </a:lnSpc>
            </a:pPr>
            <a:r>
              <a:rPr b="0" lang="en-IN" sz="3200" spc="-1" strike="noStrike">
                <a:solidFill>
                  <a:srgbClr val="07070b"/>
                </a:solidFill>
                <a:uFill>
                  <a:solidFill>
                    <a:srgbClr val="ffffff"/>
                  </a:solidFill>
                </a:uFill>
                <a:latin typeface="Chalkduster"/>
                <a:ea typeface="Chalkduster"/>
              </a:rPr>
              <a:t>EXPERIMENTATION WITH GMMs</a:t>
            </a:r>
            <a:endParaRPr b="0" lang="en-IN" sz="1800" spc="-1" strike="noStrike">
              <a:solidFill>
                <a:srgbClr val="000000"/>
              </a:solidFill>
              <a:uFill>
                <a:solidFill>
                  <a:srgbClr val="ffffff"/>
                </a:solidFill>
              </a:uFill>
              <a:latin typeface="Arial"/>
            </a:endParaRPr>
          </a:p>
        </p:txBody>
      </p:sp>
      <p:sp>
        <p:nvSpPr>
          <p:cNvPr id="340" name="CustomShape 3"/>
          <p:cNvSpPr/>
          <p:nvPr/>
        </p:nvSpPr>
        <p:spPr>
          <a:xfrm>
            <a:off x="770400" y="2427480"/>
            <a:ext cx="2264040" cy="3243240"/>
          </a:xfrm>
          <a:custGeom>
            <a:avLst/>
            <a:gdLst/>
            <a:ahLst/>
            <a:rect l="l" t="t" r="r" b="b"/>
            <a:pathLst>
              <a:path w="21600" h="21600">
                <a:moveTo>
                  <a:pt x="8758" y="0"/>
                </a:moveTo>
                <a:lnTo>
                  <a:pt x="5450" y="778"/>
                </a:lnTo>
                <a:lnTo>
                  <a:pt x="6641" y="3247"/>
                </a:lnTo>
                <a:lnTo>
                  <a:pt x="5792" y="3446"/>
                </a:lnTo>
                <a:lnTo>
                  <a:pt x="6104" y="4092"/>
                </a:lnTo>
                <a:cubicBezTo>
                  <a:pt x="6260" y="4416"/>
                  <a:pt x="6045" y="4765"/>
                  <a:pt x="5610" y="4922"/>
                </a:cubicBezTo>
                <a:cubicBezTo>
                  <a:pt x="2282" y="6123"/>
                  <a:pt x="0" y="8548"/>
                  <a:pt x="0" y="11338"/>
                </a:cubicBezTo>
                <a:cubicBezTo>
                  <a:pt x="0" y="13653"/>
                  <a:pt x="1568" y="15716"/>
                  <a:pt x="4002" y="17038"/>
                </a:cubicBezTo>
                <a:cubicBezTo>
                  <a:pt x="4586" y="17355"/>
                  <a:pt x="4834" y="17888"/>
                  <a:pt x="4600" y="18378"/>
                </a:cubicBezTo>
                <a:lnTo>
                  <a:pt x="4184" y="19249"/>
                </a:lnTo>
                <a:lnTo>
                  <a:pt x="1504" y="19249"/>
                </a:lnTo>
                <a:lnTo>
                  <a:pt x="383" y="21600"/>
                </a:lnTo>
                <a:lnTo>
                  <a:pt x="21600" y="21600"/>
                </a:lnTo>
                <a:lnTo>
                  <a:pt x="20479" y="19249"/>
                </a:lnTo>
                <a:lnTo>
                  <a:pt x="11598" y="19249"/>
                </a:lnTo>
                <a:lnTo>
                  <a:pt x="10562" y="17077"/>
                </a:lnTo>
                <a:lnTo>
                  <a:pt x="11571" y="16839"/>
                </a:lnTo>
                <a:lnTo>
                  <a:pt x="11765" y="17236"/>
                </a:lnTo>
                <a:cubicBezTo>
                  <a:pt x="11884" y="17482"/>
                  <a:pt x="13400" y="17349"/>
                  <a:pt x="15152" y="16937"/>
                </a:cubicBezTo>
                <a:cubicBezTo>
                  <a:pt x="16905" y="16524"/>
                  <a:pt x="18230" y="15990"/>
                  <a:pt x="18111" y="15743"/>
                </a:cubicBezTo>
                <a:lnTo>
                  <a:pt x="17339" y="14141"/>
                </a:lnTo>
                <a:lnTo>
                  <a:pt x="9985" y="15870"/>
                </a:lnTo>
                <a:lnTo>
                  <a:pt x="9392" y="14628"/>
                </a:lnTo>
                <a:lnTo>
                  <a:pt x="18738" y="12430"/>
                </a:lnTo>
                <a:lnTo>
                  <a:pt x="18157" y="11225"/>
                </a:lnTo>
                <a:lnTo>
                  <a:pt x="8816" y="13422"/>
                </a:lnTo>
                <a:cubicBezTo>
                  <a:pt x="8484" y="12824"/>
                  <a:pt x="7243" y="12835"/>
                  <a:pt x="6947" y="13456"/>
                </a:cubicBezTo>
                <a:lnTo>
                  <a:pt x="6503" y="14386"/>
                </a:lnTo>
                <a:cubicBezTo>
                  <a:pt x="6304" y="14804"/>
                  <a:pt x="5529" y="14924"/>
                  <a:pt x="5109" y="14596"/>
                </a:cubicBezTo>
                <a:cubicBezTo>
                  <a:pt x="4000" y="13729"/>
                  <a:pt x="3324" y="12589"/>
                  <a:pt x="3324" y="11338"/>
                </a:cubicBezTo>
                <a:cubicBezTo>
                  <a:pt x="3324" y="9736"/>
                  <a:pt x="4435" y="8310"/>
                  <a:pt x="6145" y="7417"/>
                </a:cubicBezTo>
                <a:cubicBezTo>
                  <a:pt x="6760" y="7095"/>
                  <a:pt x="7648" y="7292"/>
                  <a:pt x="7893" y="7801"/>
                </a:cubicBezTo>
                <a:lnTo>
                  <a:pt x="8198" y="8499"/>
                </a:lnTo>
                <a:cubicBezTo>
                  <a:pt x="7412" y="8705"/>
                  <a:pt x="6996" y="9308"/>
                  <a:pt x="7266" y="9868"/>
                </a:cubicBezTo>
                <a:lnTo>
                  <a:pt x="7411" y="10170"/>
                </a:lnTo>
                <a:lnTo>
                  <a:pt x="10048" y="9550"/>
                </a:lnTo>
                <a:lnTo>
                  <a:pt x="11155" y="11844"/>
                </a:lnTo>
                <a:lnTo>
                  <a:pt x="13852" y="11208"/>
                </a:lnTo>
                <a:lnTo>
                  <a:pt x="12745" y="8916"/>
                </a:lnTo>
                <a:lnTo>
                  <a:pt x="15302" y="8314"/>
                </a:lnTo>
                <a:lnTo>
                  <a:pt x="15157" y="8012"/>
                </a:lnTo>
                <a:cubicBezTo>
                  <a:pt x="14886" y="7450"/>
                  <a:pt x="14024" y="7146"/>
                  <a:pt x="13218" y="7317"/>
                </a:cubicBezTo>
                <a:lnTo>
                  <a:pt x="10821" y="2265"/>
                </a:lnTo>
                <a:lnTo>
                  <a:pt x="9949" y="2469"/>
                </a:lnTo>
                <a:lnTo>
                  <a:pt x="8758" y="0"/>
                </a:lnTo>
                <a:close/>
                <a:moveTo>
                  <a:pt x="7777" y="15736"/>
                </a:moveTo>
                <a:cubicBezTo>
                  <a:pt x="8266" y="15736"/>
                  <a:pt x="8661" y="16014"/>
                  <a:pt x="8661" y="16355"/>
                </a:cubicBezTo>
                <a:cubicBezTo>
                  <a:pt x="8661" y="16696"/>
                  <a:pt x="8266" y="16972"/>
                  <a:pt x="7777" y="16972"/>
                </a:cubicBezTo>
                <a:cubicBezTo>
                  <a:pt x="7288" y="16972"/>
                  <a:pt x="6891" y="16696"/>
                  <a:pt x="6891" y="16355"/>
                </a:cubicBezTo>
                <a:cubicBezTo>
                  <a:pt x="6891" y="16014"/>
                  <a:pt x="7288" y="15736"/>
                  <a:pt x="7777" y="15736"/>
                </a:cubicBezTo>
                <a:close/>
              </a:path>
            </a:pathLst>
          </a:custGeom>
          <a:solidFill>
            <a:schemeClr val="accent3">
              <a:lumOff val="44000"/>
            </a:schemeClr>
          </a:solidFill>
          <a:ln w="25560">
            <a:solidFill>
              <a:schemeClr val="accent1"/>
            </a:solidFill>
            <a:bevel/>
          </a:ln>
        </p:spPr>
        <p:style>
          <a:lnRef idx="0"/>
          <a:fillRef idx="0"/>
          <a:effectRef idx="0"/>
          <a:fontRef idx="minor"/>
        </p:style>
      </p:sp>
    </p:spTree>
  </p:cSld>
  <p:timing>
    <p:tnLst>
      <p:par>
        <p:cTn id="63" dur="indefinite" restart="never" nodeType="tmRoot">
          <p:childTnLst>
            <p:seq>
              <p:cTn id="64" nodeType="mainSeq"/>
              <p:prevCondLst>
                <p:cond delay="0" evt="onPrev">
                  <p:tgtEl>
                    <p:sldTgt/>
                  </p:tgtEl>
                </p:cond>
              </p:prevCondLst>
              <p:nextCondLst>
                <p:cond delay="0" evt="onNext">
                  <p:tgtEl>
                    <p:sldTgt/>
                  </p:tgtEl>
                </p:cond>
              </p:nextCondLst>
            </p:seq>
          </p:childTnLst>
        </p:cTn>
      </p:par>
    </p:tnLst>
  </p:timing>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1dfdc"/>
        </a:solidFill>
      </p:bgPr>
    </p:bg>
    <p:spTree>
      <p:nvGrpSpPr>
        <p:cNvPr id="1" name=""/>
        <p:cNvGrpSpPr/>
        <p:nvPr/>
      </p:nvGrpSpPr>
      <p:grpSpPr>
        <a:xfrm>
          <a:off x="0" y="0"/>
          <a:ext cx="0" cy="0"/>
          <a:chOff x="0" y="0"/>
          <a:chExt cx="0" cy="0"/>
        </a:xfrm>
      </p:grpSpPr>
      <p:sp>
        <p:nvSpPr>
          <p:cNvPr id="341" name="TextShape 1"/>
          <p:cNvSpPr txBox="1"/>
          <p:nvPr/>
        </p:nvSpPr>
        <p:spPr>
          <a:xfrm>
            <a:off x="6553080" y="6245280"/>
            <a:ext cx="2133360" cy="288360"/>
          </a:xfrm>
          <a:prstGeom prst="rect">
            <a:avLst/>
          </a:prstGeom>
          <a:noFill/>
          <a:ln>
            <a:noFill/>
          </a:ln>
        </p:spPr>
        <p:txBody>
          <a:bodyPr lIns="45720" rIns="45720" tIns="45000" bIns="45000"/>
          <a:p>
            <a:endParaRPr b="0" lang="en-IN" sz="2400" spc="-1" strike="noStrike">
              <a:solidFill>
                <a:srgbClr val="000000"/>
              </a:solidFill>
              <a:uFill>
                <a:solidFill>
                  <a:srgbClr val="ffffff"/>
                </a:solidFill>
              </a:uFill>
              <a:latin typeface="Times New Roman"/>
            </a:endParaRPr>
          </a:p>
        </p:txBody>
      </p:sp>
      <p:sp>
        <p:nvSpPr>
          <p:cNvPr id="342" name="TextShape 2"/>
          <p:cNvSpPr txBox="1"/>
          <p:nvPr/>
        </p:nvSpPr>
        <p:spPr>
          <a:xfrm>
            <a:off x="457200" y="0"/>
            <a:ext cx="8254800" cy="1269720"/>
          </a:xfrm>
          <a:prstGeom prst="rect">
            <a:avLst/>
          </a:prstGeom>
          <a:noFill/>
          <a:ln w="12600">
            <a:noFill/>
          </a:ln>
        </p:spPr>
        <p:txBody>
          <a:bodyPr lIns="45720" rIns="45720" tIns="45000" bIns="45000" anchor="ctr"/>
          <a:p>
            <a:pPr algn="ctr">
              <a:lnSpc>
                <a:spcPct val="100000"/>
              </a:lnSpc>
            </a:pPr>
            <a:r>
              <a:rPr b="0" lang="en-IN" sz="3200" spc="-1" strike="noStrike">
                <a:solidFill>
                  <a:srgbClr val="07070b"/>
                </a:solidFill>
                <a:uFill>
                  <a:solidFill>
                    <a:srgbClr val="ffffff"/>
                  </a:solidFill>
                </a:uFill>
                <a:latin typeface="Chalkduster"/>
                <a:ea typeface="Chalkduster"/>
              </a:rPr>
              <a:t>WHY GMM ?</a:t>
            </a:r>
            <a:endParaRPr b="0" lang="en-IN" sz="1800" spc="-1" strike="noStrike">
              <a:solidFill>
                <a:srgbClr val="000000"/>
              </a:solidFill>
              <a:uFill>
                <a:solidFill>
                  <a:srgbClr val="ffffff"/>
                </a:solidFill>
              </a:uFill>
              <a:latin typeface="Arial"/>
            </a:endParaRPr>
          </a:p>
        </p:txBody>
      </p:sp>
      <p:pic>
        <p:nvPicPr>
          <p:cNvPr id="343" name="image3.png" descr=""/>
          <p:cNvPicPr/>
          <p:nvPr/>
        </p:nvPicPr>
        <p:blipFill>
          <a:blip r:embed="rId1"/>
          <a:stretch/>
        </p:blipFill>
        <p:spPr>
          <a:xfrm>
            <a:off x="898920" y="1919880"/>
            <a:ext cx="3858840" cy="1296000"/>
          </a:xfrm>
          <a:prstGeom prst="rect">
            <a:avLst/>
          </a:prstGeom>
          <a:ln w="12600">
            <a:noFill/>
          </a:ln>
        </p:spPr>
      </p:pic>
      <p:sp>
        <p:nvSpPr>
          <p:cNvPr id="344" name="CustomShape 3"/>
          <p:cNvSpPr/>
          <p:nvPr/>
        </p:nvSpPr>
        <p:spPr>
          <a:xfrm>
            <a:off x="561600" y="3695040"/>
            <a:ext cx="7499520" cy="2673720"/>
          </a:xfrm>
          <a:prstGeom prst="roundRect">
            <a:avLst>
              <a:gd name="adj" fmla="val 7557"/>
            </a:avLst>
          </a:prstGeom>
          <a:solidFill>
            <a:schemeClr val="accent3">
              <a:lumOff val="44000"/>
            </a:schemeClr>
          </a:solidFill>
          <a:ln w="25560">
            <a:solidFill>
              <a:schemeClr val="accent1"/>
            </a:solidFill>
            <a:bevel/>
          </a:ln>
        </p:spPr>
        <p:style>
          <a:lnRef idx="0"/>
          <a:fillRef idx="0"/>
          <a:effectRef idx="0"/>
          <a:fontRef idx="minor"/>
        </p:style>
      </p:sp>
      <p:pic>
        <p:nvPicPr>
          <p:cNvPr id="345" name="image4.png" descr=""/>
          <p:cNvPicPr/>
          <p:nvPr/>
        </p:nvPicPr>
        <p:blipFill>
          <a:blip r:embed="rId2"/>
          <a:stretch/>
        </p:blipFill>
        <p:spPr>
          <a:xfrm>
            <a:off x="5884920" y="1616400"/>
            <a:ext cx="1941120" cy="1902960"/>
          </a:xfrm>
          <a:prstGeom prst="rect">
            <a:avLst/>
          </a:prstGeom>
          <a:ln w="12600">
            <a:noFill/>
          </a:ln>
        </p:spPr>
      </p:pic>
      <p:sp>
        <p:nvSpPr>
          <p:cNvPr id="346" name="CustomShape 4"/>
          <p:cNvSpPr/>
          <p:nvPr/>
        </p:nvSpPr>
        <p:spPr>
          <a:xfrm>
            <a:off x="578160" y="3866400"/>
            <a:ext cx="7467120" cy="2163240"/>
          </a:xfrm>
          <a:prstGeom prst="rect">
            <a:avLst/>
          </a:prstGeom>
          <a:noFill/>
          <a:ln w="12600">
            <a:noFill/>
          </a:ln>
        </p:spPr>
        <p:style>
          <a:lnRef idx="0"/>
          <a:fillRef idx="0"/>
          <a:effectRef idx="0"/>
          <a:fontRef idx="minor"/>
        </p:style>
        <p:txBody>
          <a:bodyPr wrap="none" lIns="45720" rIns="45720" tIns="45000" bIns="45000"/>
          <a:p>
            <a:pPr algn="just">
              <a:lnSpc>
                <a:spcPct val="100000"/>
              </a:lnSpc>
            </a:pPr>
            <a:r>
              <a:rPr b="1" lang="en-IN" sz="1700" spc="-1" strike="noStrike">
                <a:solidFill>
                  <a:srgbClr val="000000"/>
                </a:solidFill>
                <a:uFill>
                  <a:solidFill>
                    <a:srgbClr val="ffffff"/>
                  </a:solidFill>
                </a:uFill>
                <a:latin typeface="Cochin"/>
                <a:ea typeface="Cochin"/>
              </a:rPr>
              <a:t>K - MEANS LIMITATIONS:</a:t>
            </a:r>
            <a:endParaRPr b="0" lang="en-IN" sz="1800" spc="-1" strike="noStrike">
              <a:solidFill>
                <a:srgbClr val="000000"/>
              </a:solidFill>
              <a:uFill>
                <a:solidFill>
                  <a:srgbClr val="ffffff"/>
                </a:solidFill>
              </a:uFill>
              <a:latin typeface="Arial"/>
            </a:endParaRPr>
          </a:p>
          <a:p>
            <a:pPr algn="just">
              <a:lnSpc>
                <a:spcPct val="100000"/>
              </a:lnSpc>
            </a:pPr>
            <a:r>
              <a:rPr b="0" lang="en-IN" sz="1700" spc="-1" strike="noStrike">
                <a:solidFill>
                  <a:srgbClr val="000000"/>
                </a:solidFill>
                <a:uFill>
                  <a:solidFill>
                    <a:srgbClr val="ffffff"/>
                  </a:solidFill>
                </a:uFill>
                <a:latin typeface="Cochin"/>
                <a:ea typeface="Cochin"/>
              </a:rPr>
              <a:t>1.Point totally belongs to cluster or not, hard labelling.</a:t>
            </a:r>
            <a:endParaRPr b="0" lang="en-IN" sz="1800" spc="-1" strike="noStrike">
              <a:solidFill>
                <a:srgbClr val="000000"/>
              </a:solidFill>
              <a:uFill>
                <a:solidFill>
                  <a:srgbClr val="ffffff"/>
                </a:solidFill>
              </a:uFill>
              <a:latin typeface="Arial"/>
            </a:endParaRPr>
          </a:p>
          <a:p>
            <a:pPr algn="just">
              <a:lnSpc>
                <a:spcPct val="100000"/>
              </a:lnSpc>
            </a:pPr>
            <a:r>
              <a:rPr b="0" lang="en-IN" sz="1700" spc="-1" strike="noStrike">
                <a:solidFill>
                  <a:srgbClr val="000000"/>
                </a:solidFill>
                <a:uFill>
                  <a:solidFill>
                    <a:srgbClr val="ffffff"/>
                  </a:solidFill>
                </a:uFill>
                <a:latin typeface="Cochin"/>
                <a:ea typeface="Cochin"/>
              </a:rPr>
              <a:t>2. Fails when clusters are unequal size.</a:t>
            </a:r>
            <a:endParaRPr b="0" lang="en-IN" sz="1800" spc="-1" strike="noStrike">
              <a:solidFill>
                <a:srgbClr val="000000"/>
              </a:solidFill>
              <a:uFill>
                <a:solidFill>
                  <a:srgbClr val="ffffff"/>
                </a:solidFill>
              </a:uFill>
              <a:latin typeface="Arial"/>
            </a:endParaRPr>
          </a:p>
          <a:p>
            <a:pPr algn="just">
              <a:lnSpc>
                <a:spcPct val="100000"/>
              </a:lnSpc>
            </a:pPr>
            <a:r>
              <a:rPr b="0" lang="en-IN" sz="1700" spc="-1" strike="noStrike">
                <a:solidFill>
                  <a:srgbClr val="000000"/>
                </a:solidFill>
                <a:uFill>
                  <a:solidFill>
                    <a:srgbClr val="ffffff"/>
                  </a:solidFill>
                </a:uFill>
                <a:latin typeface="Cochin"/>
                <a:ea typeface="Cochin"/>
              </a:rPr>
              <a:t>3. Overlapping clusters.</a:t>
            </a:r>
            <a:endParaRPr b="0" lang="en-IN" sz="1800" spc="-1" strike="noStrike">
              <a:solidFill>
                <a:srgbClr val="000000"/>
              </a:solidFill>
              <a:uFill>
                <a:solidFill>
                  <a:srgbClr val="ffffff"/>
                </a:solidFill>
              </a:uFill>
              <a:latin typeface="Arial"/>
            </a:endParaRPr>
          </a:p>
          <a:p>
            <a:pPr algn="just">
              <a:lnSpc>
                <a:spcPct val="100000"/>
              </a:lnSpc>
            </a:pPr>
            <a:endParaRPr b="0" lang="en-IN" sz="1800" spc="-1" strike="noStrike">
              <a:solidFill>
                <a:srgbClr val="000000"/>
              </a:solidFill>
              <a:uFill>
                <a:solidFill>
                  <a:srgbClr val="ffffff"/>
                </a:solidFill>
              </a:uFill>
              <a:latin typeface="Arial"/>
            </a:endParaRPr>
          </a:p>
          <a:p>
            <a:pPr algn="just">
              <a:lnSpc>
                <a:spcPct val="100000"/>
              </a:lnSpc>
            </a:pPr>
            <a:r>
              <a:rPr b="1" lang="en-IN" sz="1700" spc="-1" strike="noStrike">
                <a:solidFill>
                  <a:srgbClr val="000000"/>
                </a:solidFill>
                <a:uFill>
                  <a:solidFill>
                    <a:srgbClr val="ffffff"/>
                  </a:solidFill>
                </a:uFill>
                <a:latin typeface="Cochin"/>
                <a:ea typeface="Cochin"/>
              </a:rPr>
              <a:t>GAUSSIAN MIXTURE MODELS:</a:t>
            </a:r>
            <a:endParaRPr b="0" lang="en-IN" sz="1800" spc="-1" strike="noStrike">
              <a:solidFill>
                <a:srgbClr val="000000"/>
              </a:solidFill>
              <a:uFill>
                <a:solidFill>
                  <a:srgbClr val="ffffff"/>
                </a:solidFill>
              </a:uFill>
              <a:latin typeface="Arial"/>
            </a:endParaRPr>
          </a:p>
          <a:p>
            <a:pPr algn="just">
              <a:lnSpc>
                <a:spcPct val="100000"/>
              </a:lnSpc>
            </a:pPr>
            <a:r>
              <a:rPr b="0" lang="en-IN" sz="1700" spc="-1" strike="noStrike">
                <a:solidFill>
                  <a:srgbClr val="000000"/>
                </a:solidFill>
                <a:uFill>
                  <a:solidFill>
                    <a:srgbClr val="ffffff"/>
                  </a:solidFill>
                </a:uFill>
                <a:latin typeface="Cochin"/>
                <a:ea typeface="Cochin"/>
              </a:rPr>
              <a:t>1. Works on overlapping, unequal size data.</a:t>
            </a:r>
            <a:endParaRPr b="0" lang="en-IN" sz="1800" spc="-1" strike="noStrike">
              <a:solidFill>
                <a:srgbClr val="000000"/>
              </a:solidFill>
              <a:uFill>
                <a:solidFill>
                  <a:srgbClr val="ffffff"/>
                </a:solidFill>
              </a:uFill>
              <a:latin typeface="Arial"/>
            </a:endParaRPr>
          </a:p>
          <a:p>
            <a:pPr algn="just">
              <a:lnSpc>
                <a:spcPct val="100000"/>
              </a:lnSpc>
            </a:pPr>
            <a:r>
              <a:rPr b="0" lang="en-IN" sz="1700" spc="-1" strike="noStrike">
                <a:solidFill>
                  <a:srgbClr val="000000"/>
                </a:solidFill>
                <a:uFill>
                  <a:solidFill>
                    <a:srgbClr val="ffffff"/>
                  </a:solidFill>
                </a:uFill>
                <a:latin typeface="Cochin"/>
                <a:ea typeface="Cochin"/>
              </a:rPr>
              <a:t>2. Feature vectors experimented on RGB, RGBXY and LABXY space. </a:t>
            </a:r>
            <a:endParaRPr b="0" lang="en-IN" sz="1800" spc="-1" strike="noStrike">
              <a:solidFill>
                <a:srgbClr val="000000"/>
              </a:solidFill>
              <a:uFill>
                <a:solidFill>
                  <a:srgbClr val="ffffff"/>
                </a:solidFill>
              </a:uFill>
              <a:latin typeface="Arial"/>
            </a:endParaRPr>
          </a:p>
        </p:txBody>
      </p:sp>
    </p:spTree>
  </p:cSld>
  <p:timing>
    <p:tnLst>
      <p:par>
        <p:cTn id="65" dur="indefinite" restart="never" nodeType="tmRoot">
          <p:childTnLst>
            <p:seq>
              <p:cTn id="66" nodeType="mainSeq"/>
              <p:prevCondLst>
                <p:cond delay="0" evt="onPrev">
                  <p:tgtEl>
                    <p:sldTgt/>
                  </p:tgtEl>
                </p:cond>
              </p:prevCondLst>
              <p:nextCondLst>
                <p:cond delay="0" evt="onNext">
                  <p:tgtEl>
                    <p:sldTgt/>
                  </p:tgtEl>
                </p:cond>
              </p:nextCondLst>
            </p:seq>
          </p:childTnLst>
        </p:cTn>
      </p:par>
    </p:tnLst>
  </p:timing>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1dfdc"/>
        </a:solidFill>
      </p:bgPr>
    </p:bg>
    <p:spTree>
      <p:nvGrpSpPr>
        <p:cNvPr id="1" name=""/>
        <p:cNvGrpSpPr/>
        <p:nvPr/>
      </p:nvGrpSpPr>
      <p:grpSpPr>
        <a:xfrm>
          <a:off x="0" y="0"/>
          <a:ext cx="0" cy="0"/>
          <a:chOff x="0" y="0"/>
          <a:chExt cx="0" cy="0"/>
        </a:xfrm>
      </p:grpSpPr>
      <p:sp>
        <p:nvSpPr>
          <p:cNvPr id="347" name="TextShape 1"/>
          <p:cNvSpPr txBox="1"/>
          <p:nvPr/>
        </p:nvSpPr>
        <p:spPr>
          <a:xfrm>
            <a:off x="6553080" y="6245280"/>
            <a:ext cx="2133360" cy="288360"/>
          </a:xfrm>
          <a:prstGeom prst="rect">
            <a:avLst/>
          </a:prstGeom>
          <a:noFill/>
          <a:ln>
            <a:noFill/>
          </a:ln>
        </p:spPr>
        <p:txBody>
          <a:bodyPr lIns="45720" rIns="45720" tIns="45000" bIns="45000"/>
          <a:p>
            <a:endParaRPr b="0" lang="en-IN" sz="2400" spc="-1" strike="noStrike">
              <a:solidFill>
                <a:srgbClr val="000000"/>
              </a:solidFill>
              <a:uFill>
                <a:solidFill>
                  <a:srgbClr val="ffffff"/>
                </a:solidFill>
              </a:uFill>
              <a:latin typeface="Times New Roman"/>
            </a:endParaRPr>
          </a:p>
        </p:txBody>
      </p:sp>
      <p:sp>
        <p:nvSpPr>
          <p:cNvPr id="348" name="TextShape 2"/>
          <p:cNvSpPr txBox="1"/>
          <p:nvPr/>
        </p:nvSpPr>
        <p:spPr>
          <a:xfrm>
            <a:off x="457200" y="0"/>
            <a:ext cx="8254800" cy="1269720"/>
          </a:xfrm>
          <a:prstGeom prst="rect">
            <a:avLst/>
          </a:prstGeom>
          <a:noFill/>
          <a:ln>
            <a:noFill/>
          </a:ln>
        </p:spPr>
        <p:txBody>
          <a:bodyPr lIns="45720" rIns="45720" tIns="45000" bIns="45000" anchor="ctr"/>
          <a:p>
            <a:pPr algn="ctr">
              <a:lnSpc>
                <a:spcPct val="100000"/>
              </a:lnSpc>
            </a:pPr>
            <a:r>
              <a:rPr b="0" lang="en-IN" sz="2500" spc="-1" strike="noStrike">
                <a:solidFill>
                  <a:srgbClr val="07070b"/>
                </a:solidFill>
                <a:uFill>
                  <a:solidFill>
                    <a:srgbClr val="ffffff"/>
                  </a:solidFill>
                </a:uFill>
                <a:latin typeface="Chalkduster"/>
                <a:ea typeface="Chalkduster"/>
              </a:rPr>
              <a:t>SLIC vs GMM - 1 Distinction from Background</a:t>
            </a:r>
            <a:endParaRPr b="0" lang="en-IN" sz="1800" spc="-1" strike="noStrike">
              <a:solidFill>
                <a:srgbClr val="000000"/>
              </a:solidFill>
              <a:uFill>
                <a:solidFill>
                  <a:srgbClr val="ffffff"/>
                </a:solidFill>
              </a:uFill>
              <a:latin typeface="Arial"/>
            </a:endParaRPr>
          </a:p>
        </p:txBody>
      </p:sp>
      <p:pic>
        <p:nvPicPr>
          <p:cNvPr id="349" name="image3.png" descr=""/>
          <p:cNvPicPr/>
          <p:nvPr/>
        </p:nvPicPr>
        <p:blipFill>
          <a:blip r:embed="rId1"/>
          <a:stretch/>
        </p:blipFill>
        <p:spPr>
          <a:xfrm>
            <a:off x="811080" y="1204200"/>
            <a:ext cx="1523520" cy="2285640"/>
          </a:xfrm>
          <a:prstGeom prst="rect">
            <a:avLst/>
          </a:prstGeom>
          <a:ln w="12600">
            <a:noFill/>
          </a:ln>
        </p:spPr>
      </p:pic>
      <p:pic>
        <p:nvPicPr>
          <p:cNvPr id="350" name="image4.png" descr=""/>
          <p:cNvPicPr/>
          <p:nvPr/>
        </p:nvPicPr>
        <p:blipFill>
          <a:blip r:embed="rId2"/>
          <a:stretch/>
        </p:blipFill>
        <p:spPr>
          <a:xfrm>
            <a:off x="6538320" y="1185840"/>
            <a:ext cx="1523520" cy="2285640"/>
          </a:xfrm>
          <a:prstGeom prst="rect">
            <a:avLst/>
          </a:prstGeom>
          <a:ln w="12600">
            <a:noFill/>
          </a:ln>
        </p:spPr>
      </p:pic>
      <p:pic>
        <p:nvPicPr>
          <p:cNvPr id="351" name="image5.png" descr=""/>
          <p:cNvPicPr/>
          <p:nvPr/>
        </p:nvPicPr>
        <p:blipFill>
          <a:blip r:embed="rId3"/>
          <a:stretch/>
        </p:blipFill>
        <p:spPr>
          <a:xfrm>
            <a:off x="2725560" y="1204200"/>
            <a:ext cx="1523520" cy="2285640"/>
          </a:xfrm>
          <a:prstGeom prst="rect">
            <a:avLst/>
          </a:prstGeom>
          <a:ln w="12600">
            <a:noFill/>
          </a:ln>
        </p:spPr>
      </p:pic>
      <p:pic>
        <p:nvPicPr>
          <p:cNvPr id="352" name="image6.png" descr=""/>
          <p:cNvPicPr/>
          <p:nvPr/>
        </p:nvPicPr>
        <p:blipFill>
          <a:blip r:embed="rId4"/>
          <a:stretch/>
        </p:blipFill>
        <p:spPr>
          <a:xfrm>
            <a:off x="811080" y="4237920"/>
            <a:ext cx="1523520" cy="2285640"/>
          </a:xfrm>
          <a:prstGeom prst="rect">
            <a:avLst/>
          </a:prstGeom>
          <a:ln w="12600">
            <a:noFill/>
          </a:ln>
        </p:spPr>
      </p:pic>
      <p:pic>
        <p:nvPicPr>
          <p:cNvPr id="353" name="image7.png" descr=""/>
          <p:cNvPicPr/>
          <p:nvPr/>
        </p:nvPicPr>
        <p:blipFill>
          <a:blip r:embed="rId5"/>
          <a:stretch/>
        </p:blipFill>
        <p:spPr>
          <a:xfrm>
            <a:off x="6527880" y="4237920"/>
            <a:ext cx="1523520" cy="2285640"/>
          </a:xfrm>
          <a:prstGeom prst="rect">
            <a:avLst/>
          </a:prstGeom>
          <a:ln w="12600">
            <a:noFill/>
          </a:ln>
        </p:spPr>
      </p:pic>
      <p:pic>
        <p:nvPicPr>
          <p:cNvPr id="354" name="image8.png" descr=""/>
          <p:cNvPicPr/>
          <p:nvPr/>
        </p:nvPicPr>
        <p:blipFill>
          <a:blip r:embed="rId6"/>
          <a:stretch/>
        </p:blipFill>
        <p:spPr>
          <a:xfrm>
            <a:off x="2720520" y="4237920"/>
            <a:ext cx="1523520" cy="2285640"/>
          </a:xfrm>
          <a:prstGeom prst="rect">
            <a:avLst/>
          </a:prstGeom>
          <a:ln w="12600">
            <a:noFill/>
          </a:ln>
        </p:spPr>
      </p:pic>
      <p:sp>
        <p:nvSpPr>
          <p:cNvPr id="355" name="CustomShape 3"/>
          <p:cNvSpPr/>
          <p:nvPr/>
        </p:nvSpPr>
        <p:spPr>
          <a:xfrm>
            <a:off x="1080000" y="7200000"/>
            <a:ext cx="1151640" cy="424440"/>
          </a:xfrm>
          <a:prstGeom prst="rect">
            <a:avLst/>
          </a:prstGeom>
          <a:noFill/>
          <a:ln w="12600">
            <a:noFill/>
          </a:ln>
        </p:spPr>
        <p:style>
          <a:lnRef idx="0"/>
          <a:fillRef idx="0"/>
          <a:effectRef idx="0"/>
          <a:fontRef idx="minor"/>
        </p:style>
        <p:txBody>
          <a:bodyPr lIns="45000" rIns="45000" tIns="45000" bIns="45000"/>
          <a:p>
            <a:pPr>
              <a:lnSpc>
                <a:spcPct val="100000"/>
              </a:lnSpc>
            </a:pPr>
            <a:r>
              <a:rPr b="0" lang="en-IN" sz="1100" spc="-1" strike="noStrike">
                <a:solidFill>
                  <a:srgbClr val="000000"/>
                </a:solidFill>
                <a:uFill>
                  <a:solidFill>
                    <a:srgbClr val="ffffff"/>
                  </a:solidFill>
                </a:uFill>
                <a:latin typeface="Arial"/>
                <a:ea typeface="Arial"/>
              </a:rPr>
              <a:t>GMM SUPERPIXELS</a:t>
            </a:r>
            <a:endParaRPr b="0" lang="en-IN" sz="1800" spc="-1" strike="noStrike">
              <a:solidFill>
                <a:srgbClr val="000000"/>
              </a:solidFill>
              <a:uFill>
                <a:solidFill>
                  <a:srgbClr val="ffffff"/>
                </a:solidFill>
              </a:uFill>
              <a:latin typeface="Arial"/>
            </a:endParaRPr>
          </a:p>
        </p:txBody>
      </p:sp>
      <p:sp>
        <p:nvSpPr>
          <p:cNvPr id="356" name="CustomShape 4"/>
          <p:cNvSpPr/>
          <p:nvPr/>
        </p:nvSpPr>
        <p:spPr>
          <a:xfrm>
            <a:off x="8208000" y="7056000"/>
            <a:ext cx="1151640" cy="424440"/>
          </a:xfrm>
          <a:prstGeom prst="rect">
            <a:avLst/>
          </a:prstGeom>
          <a:noFill/>
          <a:ln w="12600">
            <a:noFill/>
          </a:ln>
        </p:spPr>
        <p:style>
          <a:lnRef idx="0"/>
          <a:fillRef idx="0"/>
          <a:effectRef idx="0"/>
          <a:fontRef idx="minor"/>
        </p:style>
        <p:txBody>
          <a:bodyPr lIns="45000" rIns="45000" tIns="45000" bIns="45000"/>
          <a:p>
            <a:pPr>
              <a:lnSpc>
                <a:spcPct val="100000"/>
              </a:lnSpc>
            </a:pPr>
            <a:r>
              <a:rPr b="0" lang="en-IN" sz="1100" spc="-1" strike="noStrike">
                <a:solidFill>
                  <a:srgbClr val="000000"/>
                </a:solidFill>
                <a:uFill>
                  <a:solidFill>
                    <a:srgbClr val="ffffff"/>
                  </a:solidFill>
                </a:uFill>
                <a:latin typeface="Arial"/>
                <a:ea typeface="Arial"/>
              </a:rPr>
              <a:t>FINAL SALIENCY</a:t>
            </a:r>
            <a:endParaRPr b="0" lang="en-IN" sz="1800" spc="-1" strike="noStrike">
              <a:solidFill>
                <a:srgbClr val="000000"/>
              </a:solidFill>
              <a:uFill>
                <a:solidFill>
                  <a:srgbClr val="ffffff"/>
                </a:solidFill>
              </a:uFill>
              <a:latin typeface="Arial"/>
            </a:endParaRPr>
          </a:p>
        </p:txBody>
      </p:sp>
      <p:sp>
        <p:nvSpPr>
          <p:cNvPr id="357" name="CustomShape 5"/>
          <p:cNvSpPr/>
          <p:nvPr/>
        </p:nvSpPr>
        <p:spPr>
          <a:xfrm>
            <a:off x="3240000" y="7272000"/>
            <a:ext cx="1151640" cy="257040"/>
          </a:xfrm>
          <a:prstGeom prst="rect">
            <a:avLst/>
          </a:prstGeom>
          <a:noFill/>
          <a:ln w="12600">
            <a:noFill/>
          </a:ln>
        </p:spPr>
        <p:style>
          <a:lnRef idx="0"/>
          <a:fillRef idx="0"/>
          <a:effectRef idx="0"/>
          <a:fontRef idx="minor"/>
        </p:style>
        <p:txBody>
          <a:bodyPr lIns="45000" rIns="45000" tIns="45000" bIns="45000"/>
          <a:p>
            <a:pPr>
              <a:lnSpc>
                <a:spcPct val="100000"/>
              </a:lnSpc>
            </a:pPr>
            <a:r>
              <a:rPr b="0" lang="en-IN" sz="1100" spc="-1" strike="noStrike">
                <a:solidFill>
                  <a:srgbClr val="000000"/>
                </a:solidFill>
                <a:uFill>
                  <a:solidFill>
                    <a:srgbClr val="ffffff"/>
                  </a:solidFill>
                </a:uFill>
                <a:latin typeface="Arial"/>
                <a:ea typeface="Arial"/>
              </a:rPr>
              <a:t>UNIQUENESS  </a:t>
            </a:r>
            <a:endParaRPr b="0" lang="en-IN" sz="1800" spc="-1" strike="noStrike">
              <a:solidFill>
                <a:srgbClr val="000000"/>
              </a:solidFill>
              <a:uFill>
                <a:solidFill>
                  <a:srgbClr val="ffffff"/>
                </a:solidFill>
              </a:uFill>
              <a:latin typeface="Arial"/>
            </a:endParaRPr>
          </a:p>
        </p:txBody>
      </p:sp>
      <p:pic>
        <p:nvPicPr>
          <p:cNvPr id="358" name="image9.png" descr=""/>
          <p:cNvPicPr/>
          <p:nvPr/>
        </p:nvPicPr>
        <p:blipFill>
          <a:blip r:embed="rId7"/>
          <a:stretch/>
        </p:blipFill>
        <p:spPr>
          <a:xfrm>
            <a:off x="4629240" y="1185840"/>
            <a:ext cx="1523520" cy="2285640"/>
          </a:xfrm>
          <a:prstGeom prst="rect">
            <a:avLst/>
          </a:prstGeom>
          <a:ln w="12600">
            <a:noFill/>
          </a:ln>
        </p:spPr>
      </p:pic>
      <p:pic>
        <p:nvPicPr>
          <p:cNvPr id="359" name="image10.png" descr=""/>
          <p:cNvPicPr/>
          <p:nvPr/>
        </p:nvPicPr>
        <p:blipFill>
          <a:blip r:embed="rId8"/>
          <a:stretch/>
        </p:blipFill>
        <p:spPr>
          <a:xfrm>
            <a:off x="4622400" y="4237920"/>
            <a:ext cx="1523520" cy="2285640"/>
          </a:xfrm>
          <a:prstGeom prst="rect">
            <a:avLst/>
          </a:prstGeom>
          <a:ln w="12600">
            <a:noFill/>
          </a:ln>
        </p:spPr>
      </p:pic>
      <p:sp>
        <p:nvSpPr>
          <p:cNvPr id="360" name="CustomShape 6"/>
          <p:cNvSpPr/>
          <p:nvPr/>
        </p:nvSpPr>
        <p:spPr>
          <a:xfrm>
            <a:off x="5544000" y="7150320"/>
            <a:ext cx="1367640" cy="257040"/>
          </a:xfrm>
          <a:prstGeom prst="rect">
            <a:avLst/>
          </a:prstGeom>
          <a:noFill/>
          <a:ln w="12600">
            <a:noFill/>
          </a:ln>
        </p:spPr>
        <p:style>
          <a:lnRef idx="0"/>
          <a:fillRef idx="0"/>
          <a:effectRef idx="0"/>
          <a:fontRef idx="minor"/>
        </p:style>
        <p:txBody>
          <a:bodyPr lIns="45000" rIns="45000" tIns="45000" bIns="45000"/>
          <a:p>
            <a:pPr>
              <a:lnSpc>
                <a:spcPct val="100000"/>
              </a:lnSpc>
            </a:pPr>
            <a:r>
              <a:rPr b="0" lang="en-IN" sz="1100" spc="-1" strike="noStrike">
                <a:solidFill>
                  <a:srgbClr val="000000"/>
                </a:solidFill>
                <a:uFill>
                  <a:solidFill>
                    <a:srgbClr val="ffffff"/>
                  </a:solidFill>
                </a:uFill>
                <a:latin typeface="Arial"/>
                <a:ea typeface="Arial"/>
              </a:rPr>
              <a:t>DISTRIBUTION</a:t>
            </a:r>
            <a:endParaRPr b="0" lang="en-IN" sz="1800" spc="-1" strike="noStrike">
              <a:solidFill>
                <a:srgbClr val="000000"/>
              </a:solidFill>
              <a:uFill>
                <a:solidFill>
                  <a:srgbClr val="ffffff"/>
                </a:solidFill>
              </a:uFill>
              <a:latin typeface="Arial"/>
            </a:endParaRPr>
          </a:p>
        </p:txBody>
      </p:sp>
      <p:sp>
        <p:nvSpPr>
          <p:cNvPr id="361" name="CustomShape 7"/>
          <p:cNvSpPr/>
          <p:nvPr/>
        </p:nvSpPr>
        <p:spPr>
          <a:xfrm>
            <a:off x="708120" y="3558600"/>
            <a:ext cx="7488000" cy="595800"/>
          </a:xfrm>
          <a:prstGeom prst="rightArrow">
            <a:avLst>
              <a:gd name="adj1" fmla="val 32000"/>
              <a:gd name="adj2" fmla="val 124504"/>
            </a:avLst>
          </a:prstGeom>
          <a:solidFill>
            <a:schemeClr val="accent3">
              <a:lumOff val="44000"/>
            </a:schemeClr>
          </a:solidFill>
          <a:ln w="25560">
            <a:solidFill>
              <a:schemeClr val="accent1"/>
            </a:solidFill>
            <a:bevel/>
          </a:ln>
        </p:spPr>
        <p:style>
          <a:lnRef idx="0"/>
          <a:fillRef idx="0"/>
          <a:effectRef idx="0"/>
          <a:fontRef idx="minor"/>
        </p:style>
      </p:sp>
      <p:sp>
        <p:nvSpPr>
          <p:cNvPr id="362" name="CustomShape 8"/>
          <p:cNvSpPr/>
          <p:nvPr/>
        </p:nvSpPr>
        <p:spPr>
          <a:xfrm>
            <a:off x="2726640" y="3722760"/>
            <a:ext cx="1511640" cy="272160"/>
          </a:xfrm>
          <a:prstGeom prst="rect">
            <a:avLst/>
          </a:prstGeom>
          <a:noFill/>
          <a:ln w="12600">
            <a:noFill/>
          </a:ln>
        </p:spPr>
        <p:style>
          <a:lnRef idx="0"/>
          <a:fillRef idx="0"/>
          <a:effectRef idx="0"/>
          <a:fontRef idx="minor"/>
        </p:style>
        <p:txBody>
          <a:bodyPr lIns="45000" rIns="45000" tIns="45000" bIns="45000"/>
          <a:p>
            <a:pPr algn="ctr">
              <a:lnSpc>
                <a:spcPct val="100000"/>
              </a:lnSpc>
            </a:pPr>
            <a:r>
              <a:rPr b="0" i="1" lang="en-IN" sz="1200" spc="-1" strike="noStrike">
                <a:solidFill>
                  <a:srgbClr val="000000"/>
                </a:solidFill>
                <a:uFill>
                  <a:solidFill>
                    <a:srgbClr val="ffffff"/>
                  </a:solidFill>
                </a:uFill>
                <a:latin typeface="Cochin"/>
                <a:ea typeface="Cochin"/>
              </a:rPr>
              <a:t>UNIQUENESS</a:t>
            </a:r>
            <a:endParaRPr b="0" lang="en-IN" sz="1800" spc="-1" strike="noStrike">
              <a:solidFill>
                <a:srgbClr val="000000"/>
              </a:solidFill>
              <a:uFill>
                <a:solidFill>
                  <a:srgbClr val="ffffff"/>
                </a:solidFill>
              </a:uFill>
              <a:latin typeface="Arial"/>
            </a:endParaRPr>
          </a:p>
        </p:txBody>
      </p:sp>
      <p:sp>
        <p:nvSpPr>
          <p:cNvPr id="363" name="CustomShape 9"/>
          <p:cNvSpPr/>
          <p:nvPr/>
        </p:nvSpPr>
        <p:spPr>
          <a:xfrm>
            <a:off x="4635360" y="3714840"/>
            <a:ext cx="1511640" cy="272160"/>
          </a:xfrm>
          <a:prstGeom prst="rect">
            <a:avLst/>
          </a:prstGeom>
          <a:noFill/>
          <a:ln w="12600">
            <a:noFill/>
          </a:ln>
        </p:spPr>
        <p:style>
          <a:lnRef idx="0"/>
          <a:fillRef idx="0"/>
          <a:effectRef idx="0"/>
          <a:fontRef idx="minor"/>
        </p:style>
        <p:txBody>
          <a:bodyPr lIns="45000" rIns="45000" tIns="45000" bIns="45000"/>
          <a:p>
            <a:pPr algn="ctr">
              <a:lnSpc>
                <a:spcPct val="100000"/>
              </a:lnSpc>
            </a:pPr>
            <a:r>
              <a:rPr b="0" i="1" lang="en-IN" sz="1200" spc="-1" strike="noStrike">
                <a:solidFill>
                  <a:srgbClr val="000000"/>
                </a:solidFill>
                <a:uFill>
                  <a:solidFill>
                    <a:srgbClr val="ffffff"/>
                  </a:solidFill>
                </a:uFill>
                <a:latin typeface="Cochin"/>
                <a:ea typeface="Cochin"/>
              </a:rPr>
              <a:t>DISTRIBUTION</a:t>
            </a:r>
            <a:endParaRPr b="0" lang="en-IN" sz="1800" spc="-1" strike="noStrike">
              <a:solidFill>
                <a:srgbClr val="000000"/>
              </a:solidFill>
              <a:uFill>
                <a:solidFill>
                  <a:srgbClr val="ffffff"/>
                </a:solidFill>
              </a:uFill>
              <a:latin typeface="Arial"/>
            </a:endParaRPr>
          </a:p>
        </p:txBody>
      </p:sp>
      <p:sp>
        <p:nvSpPr>
          <p:cNvPr id="364" name="CustomShape 10"/>
          <p:cNvSpPr/>
          <p:nvPr/>
        </p:nvSpPr>
        <p:spPr>
          <a:xfrm>
            <a:off x="6544080" y="3722760"/>
            <a:ext cx="1511640" cy="272160"/>
          </a:xfrm>
          <a:prstGeom prst="rect">
            <a:avLst/>
          </a:prstGeom>
          <a:noFill/>
          <a:ln w="12600">
            <a:noFill/>
          </a:ln>
        </p:spPr>
        <p:style>
          <a:lnRef idx="0"/>
          <a:fillRef idx="0"/>
          <a:effectRef idx="0"/>
          <a:fontRef idx="minor"/>
        </p:style>
        <p:txBody>
          <a:bodyPr lIns="45000" rIns="45000" tIns="45000" bIns="45000"/>
          <a:p>
            <a:pPr algn="ctr">
              <a:lnSpc>
                <a:spcPct val="100000"/>
              </a:lnSpc>
            </a:pPr>
            <a:r>
              <a:rPr b="0" i="1" lang="en-IN" sz="1200" spc="-1" strike="noStrike">
                <a:solidFill>
                  <a:srgbClr val="000000"/>
                </a:solidFill>
                <a:uFill>
                  <a:solidFill>
                    <a:srgbClr val="ffffff"/>
                  </a:solidFill>
                </a:uFill>
                <a:latin typeface="Cochin"/>
                <a:ea typeface="Cochin"/>
              </a:rPr>
              <a:t>SALIENCY</a:t>
            </a:r>
            <a:endParaRPr b="0" lang="en-IN" sz="1800" spc="-1" strike="noStrike">
              <a:solidFill>
                <a:srgbClr val="000000"/>
              </a:solidFill>
              <a:uFill>
                <a:solidFill>
                  <a:srgbClr val="ffffff"/>
                </a:solidFill>
              </a:uFill>
              <a:latin typeface="Arial"/>
            </a:endParaRPr>
          </a:p>
        </p:txBody>
      </p:sp>
      <p:sp>
        <p:nvSpPr>
          <p:cNvPr id="365" name="CustomShape 11"/>
          <p:cNvSpPr/>
          <p:nvPr/>
        </p:nvSpPr>
        <p:spPr>
          <a:xfrm>
            <a:off x="308160" y="3722760"/>
            <a:ext cx="1511640" cy="272160"/>
          </a:xfrm>
          <a:prstGeom prst="rect">
            <a:avLst/>
          </a:prstGeom>
          <a:noFill/>
          <a:ln w="12600">
            <a:noFill/>
          </a:ln>
        </p:spPr>
        <p:style>
          <a:lnRef idx="0"/>
          <a:fillRef idx="0"/>
          <a:effectRef idx="0"/>
          <a:fontRef idx="minor"/>
        </p:style>
        <p:txBody>
          <a:bodyPr lIns="45000" rIns="45000" tIns="45000" bIns="45000"/>
          <a:p>
            <a:pPr algn="ctr">
              <a:lnSpc>
                <a:spcPct val="100000"/>
              </a:lnSpc>
            </a:pPr>
            <a:r>
              <a:rPr b="0" i="1" lang="en-IN" sz="1200" spc="-1" strike="noStrike">
                <a:solidFill>
                  <a:srgbClr val="000000"/>
                </a:solidFill>
                <a:uFill>
                  <a:solidFill>
                    <a:srgbClr val="ffffff"/>
                  </a:solidFill>
                </a:uFill>
                <a:latin typeface="Cochin"/>
                <a:ea typeface="Cochin"/>
              </a:rPr>
              <a:t>SLIC</a:t>
            </a:r>
            <a:endParaRPr b="0" lang="en-IN" sz="1800" spc="-1" strike="noStrike">
              <a:solidFill>
                <a:srgbClr val="000000"/>
              </a:solidFill>
              <a:uFill>
                <a:solidFill>
                  <a:srgbClr val="ffffff"/>
                </a:solidFill>
              </a:uFill>
              <a:latin typeface="Arial"/>
            </a:endParaRPr>
          </a:p>
        </p:txBody>
      </p:sp>
      <p:sp>
        <p:nvSpPr>
          <p:cNvPr id="366" name="CustomShape 12"/>
          <p:cNvSpPr/>
          <p:nvPr/>
        </p:nvSpPr>
        <p:spPr>
          <a:xfrm>
            <a:off x="1343520" y="3722760"/>
            <a:ext cx="1511640" cy="272160"/>
          </a:xfrm>
          <a:prstGeom prst="rect">
            <a:avLst/>
          </a:prstGeom>
          <a:noFill/>
          <a:ln w="12600">
            <a:noFill/>
          </a:ln>
        </p:spPr>
        <p:style>
          <a:lnRef idx="0"/>
          <a:fillRef idx="0"/>
          <a:effectRef idx="0"/>
          <a:fontRef idx="minor"/>
        </p:style>
        <p:txBody>
          <a:bodyPr lIns="45000" rIns="45000" tIns="45000" bIns="45000"/>
          <a:p>
            <a:pPr algn="ctr">
              <a:lnSpc>
                <a:spcPct val="100000"/>
              </a:lnSpc>
            </a:pPr>
            <a:r>
              <a:rPr b="0" i="1" lang="en-IN" sz="1200" spc="-1" strike="noStrike">
                <a:solidFill>
                  <a:srgbClr val="000000"/>
                </a:solidFill>
                <a:uFill>
                  <a:solidFill>
                    <a:srgbClr val="ffffff"/>
                  </a:solidFill>
                </a:uFill>
                <a:latin typeface="Cochin"/>
                <a:ea typeface="Cochin"/>
              </a:rPr>
              <a:t>GMM</a:t>
            </a:r>
            <a:endParaRPr b="0" lang="en-IN" sz="1800" spc="-1" strike="noStrike">
              <a:solidFill>
                <a:srgbClr val="000000"/>
              </a:solidFill>
              <a:uFill>
                <a:solidFill>
                  <a:srgbClr val="ffffff"/>
                </a:solidFill>
              </a:uFill>
              <a:latin typeface="Arial"/>
            </a:endParaRPr>
          </a:p>
        </p:txBody>
      </p:sp>
      <p:sp>
        <p:nvSpPr>
          <p:cNvPr id="367" name="Line 13"/>
          <p:cNvSpPr/>
          <p:nvPr/>
        </p:nvSpPr>
        <p:spPr>
          <a:xfrm flipH="1">
            <a:off x="1869480" y="3949560"/>
            <a:ext cx="250920" cy="251280"/>
          </a:xfrm>
          <a:prstGeom prst="line">
            <a:avLst/>
          </a:prstGeom>
          <a:ln w="25560">
            <a:solidFill>
              <a:schemeClr val="accent1"/>
            </a:solidFill>
            <a:bevel/>
            <a:tailEnd len="med" type="triangle" w="med"/>
          </a:ln>
        </p:spPr>
        <p:style>
          <a:lnRef idx="0"/>
          <a:fillRef idx="0"/>
          <a:effectRef idx="0"/>
          <a:fontRef idx="minor"/>
        </p:style>
      </p:sp>
      <p:sp>
        <p:nvSpPr>
          <p:cNvPr id="368" name="Line 14"/>
          <p:cNvSpPr/>
          <p:nvPr/>
        </p:nvSpPr>
        <p:spPr>
          <a:xfrm flipV="1">
            <a:off x="1110960" y="3521880"/>
            <a:ext cx="226080" cy="226080"/>
          </a:xfrm>
          <a:prstGeom prst="line">
            <a:avLst/>
          </a:prstGeom>
          <a:ln w="25560">
            <a:solidFill>
              <a:schemeClr val="accent1"/>
            </a:solidFill>
            <a:bevel/>
            <a:tailEnd len="med" type="triangle" w="med"/>
          </a:ln>
        </p:spPr>
        <p:style>
          <a:lnRef idx="0"/>
          <a:fillRef idx="0"/>
          <a:effectRef idx="0"/>
          <a:fontRef idx="minor"/>
        </p:style>
      </p:sp>
    </p:spTree>
  </p:cSld>
  <p:timing>
    <p:tnLst>
      <p:par>
        <p:cTn id="67" dur="indefinite" restart="never" nodeType="tmRoot">
          <p:childTnLst>
            <p:seq>
              <p:cTn id="68" nodeType="mainSeq"/>
              <p:prevCondLst>
                <p:cond delay="0" evt="onPrev">
                  <p:tgtEl>
                    <p:sldTgt/>
                  </p:tgtEl>
                </p:cond>
              </p:prevCondLst>
              <p:nextCondLst>
                <p:cond delay="0" evt="onNext">
                  <p:tgtEl>
                    <p:sldTgt/>
                  </p:tgtEl>
                </p:cond>
              </p:nextCondLst>
            </p:seq>
          </p:childTnLst>
        </p:cTn>
      </p:par>
    </p:tnLst>
  </p:timing>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1dfdc"/>
        </a:solidFill>
      </p:bgPr>
    </p:bg>
    <p:spTree>
      <p:nvGrpSpPr>
        <p:cNvPr id="1" name=""/>
        <p:cNvGrpSpPr/>
        <p:nvPr/>
      </p:nvGrpSpPr>
      <p:grpSpPr>
        <a:xfrm>
          <a:off x="0" y="0"/>
          <a:ext cx="0" cy="0"/>
          <a:chOff x="0" y="0"/>
          <a:chExt cx="0" cy="0"/>
        </a:xfrm>
      </p:grpSpPr>
      <p:sp>
        <p:nvSpPr>
          <p:cNvPr id="369" name="TextShape 1"/>
          <p:cNvSpPr txBox="1"/>
          <p:nvPr/>
        </p:nvSpPr>
        <p:spPr>
          <a:xfrm>
            <a:off x="6553080" y="6245280"/>
            <a:ext cx="2133360" cy="288360"/>
          </a:xfrm>
          <a:prstGeom prst="rect">
            <a:avLst/>
          </a:prstGeom>
          <a:noFill/>
          <a:ln>
            <a:noFill/>
          </a:ln>
        </p:spPr>
        <p:txBody>
          <a:bodyPr lIns="45720" rIns="45720" tIns="45000" bIns="45000"/>
          <a:p>
            <a:endParaRPr b="0" lang="en-IN" sz="2400" spc="-1" strike="noStrike">
              <a:solidFill>
                <a:srgbClr val="000000"/>
              </a:solidFill>
              <a:uFill>
                <a:solidFill>
                  <a:srgbClr val="ffffff"/>
                </a:solidFill>
              </a:uFill>
              <a:latin typeface="Times New Roman"/>
            </a:endParaRPr>
          </a:p>
        </p:txBody>
      </p:sp>
      <p:sp>
        <p:nvSpPr>
          <p:cNvPr id="370" name="TextShape 2"/>
          <p:cNvSpPr txBox="1"/>
          <p:nvPr/>
        </p:nvSpPr>
        <p:spPr>
          <a:xfrm>
            <a:off x="457200" y="0"/>
            <a:ext cx="8254800" cy="1269720"/>
          </a:xfrm>
          <a:prstGeom prst="rect">
            <a:avLst/>
          </a:prstGeom>
          <a:noFill/>
          <a:ln>
            <a:noFill/>
          </a:ln>
        </p:spPr>
        <p:txBody>
          <a:bodyPr lIns="45720" rIns="45720" tIns="45000" bIns="45000" anchor="ctr"/>
          <a:p>
            <a:pPr algn="ctr">
              <a:lnSpc>
                <a:spcPct val="100000"/>
              </a:lnSpc>
            </a:pPr>
            <a:r>
              <a:rPr b="0" lang="en-IN" sz="2500" spc="-1" strike="noStrike">
                <a:solidFill>
                  <a:srgbClr val="07070b"/>
                </a:solidFill>
                <a:uFill>
                  <a:solidFill>
                    <a:srgbClr val="ffffff"/>
                  </a:solidFill>
                </a:uFill>
                <a:latin typeface="Chalkduster"/>
                <a:ea typeface="Chalkduster"/>
              </a:rPr>
              <a:t>SLIC vs GMM - 2 Internal Structure </a:t>
            </a:r>
            <a:endParaRPr b="0" lang="en-IN" sz="1800" spc="-1" strike="noStrike">
              <a:solidFill>
                <a:srgbClr val="000000"/>
              </a:solidFill>
              <a:uFill>
                <a:solidFill>
                  <a:srgbClr val="ffffff"/>
                </a:solidFill>
              </a:uFill>
              <a:latin typeface="Arial"/>
            </a:endParaRPr>
          </a:p>
        </p:txBody>
      </p:sp>
      <p:sp>
        <p:nvSpPr>
          <p:cNvPr id="371" name="CustomShape 3"/>
          <p:cNvSpPr/>
          <p:nvPr/>
        </p:nvSpPr>
        <p:spPr>
          <a:xfrm>
            <a:off x="1080000" y="7200000"/>
            <a:ext cx="1151640" cy="424440"/>
          </a:xfrm>
          <a:prstGeom prst="rect">
            <a:avLst/>
          </a:prstGeom>
          <a:noFill/>
          <a:ln w="12600">
            <a:noFill/>
          </a:ln>
        </p:spPr>
        <p:style>
          <a:lnRef idx="0"/>
          <a:fillRef idx="0"/>
          <a:effectRef idx="0"/>
          <a:fontRef idx="minor"/>
        </p:style>
        <p:txBody>
          <a:bodyPr lIns="45000" rIns="45000" tIns="45000" bIns="45000"/>
          <a:p>
            <a:pPr>
              <a:lnSpc>
                <a:spcPct val="100000"/>
              </a:lnSpc>
            </a:pPr>
            <a:r>
              <a:rPr b="0" lang="en-IN" sz="1100" spc="-1" strike="noStrike">
                <a:solidFill>
                  <a:srgbClr val="000000"/>
                </a:solidFill>
                <a:uFill>
                  <a:solidFill>
                    <a:srgbClr val="ffffff"/>
                  </a:solidFill>
                </a:uFill>
                <a:latin typeface="Arial"/>
                <a:ea typeface="Arial"/>
              </a:rPr>
              <a:t>GMM SUPERPIXELS</a:t>
            </a:r>
            <a:endParaRPr b="0" lang="en-IN" sz="1800" spc="-1" strike="noStrike">
              <a:solidFill>
                <a:srgbClr val="000000"/>
              </a:solidFill>
              <a:uFill>
                <a:solidFill>
                  <a:srgbClr val="ffffff"/>
                </a:solidFill>
              </a:uFill>
              <a:latin typeface="Arial"/>
            </a:endParaRPr>
          </a:p>
        </p:txBody>
      </p:sp>
      <p:sp>
        <p:nvSpPr>
          <p:cNvPr id="372" name="CustomShape 4"/>
          <p:cNvSpPr/>
          <p:nvPr/>
        </p:nvSpPr>
        <p:spPr>
          <a:xfrm>
            <a:off x="8208000" y="7056000"/>
            <a:ext cx="1151640" cy="424440"/>
          </a:xfrm>
          <a:prstGeom prst="rect">
            <a:avLst/>
          </a:prstGeom>
          <a:noFill/>
          <a:ln w="12600">
            <a:noFill/>
          </a:ln>
        </p:spPr>
        <p:style>
          <a:lnRef idx="0"/>
          <a:fillRef idx="0"/>
          <a:effectRef idx="0"/>
          <a:fontRef idx="minor"/>
        </p:style>
        <p:txBody>
          <a:bodyPr lIns="45000" rIns="45000" tIns="45000" bIns="45000"/>
          <a:p>
            <a:pPr>
              <a:lnSpc>
                <a:spcPct val="100000"/>
              </a:lnSpc>
            </a:pPr>
            <a:r>
              <a:rPr b="0" lang="en-IN" sz="1100" spc="-1" strike="noStrike">
                <a:solidFill>
                  <a:srgbClr val="000000"/>
                </a:solidFill>
                <a:uFill>
                  <a:solidFill>
                    <a:srgbClr val="ffffff"/>
                  </a:solidFill>
                </a:uFill>
                <a:latin typeface="Arial"/>
                <a:ea typeface="Arial"/>
              </a:rPr>
              <a:t>FINAL SALIENCY</a:t>
            </a:r>
            <a:endParaRPr b="0" lang="en-IN" sz="1800" spc="-1" strike="noStrike">
              <a:solidFill>
                <a:srgbClr val="000000"/>
              </a:solidFill>
              <a:uFill>
                <a:solidFill>
                  <a:srgbClr val="ffffff"/>
                </a:solidFill>
              </a:uFill>
              <a:latin typeface="Arial"/>
            </a:endParaRPr>
          </a:p>
        </p:txBody>
      </p:sp>
      <p:sp>
        <p:nvSpPr>
          <p:cNvPr id="373" name="CustomShape 5"/>
          <p:cNvSpPr/>
          <p:nvPr/>
        </p:nvSpPr>
        <p:spPr>
          <a:xfrm>
            <a:off x="3240000" y="7272000"/>
            <a:ext cx="1151640" cy="257040"/>
          </a:xfrm>
          <a:prstGeom prst="rect">
            <a:avLst/>
          </a:prstGeom>
          <a:noFill/>
          <a:ln w="12600">
            <a:noFill/>
          </a:ln>
        </p:spPr>
        <p:style>
          <a:lnRef idx="0"/>
          <a:fillRef idx="0"/>
          <a:effectRef idx="0"/>
          <a:fontRef idx="minor"/>
        </p:style>
        <p:txBody>
          <a:bodyPr lIns="45000" rIns="45000" tIns="45000" bIns="45000"/>
          <a:p>
            <a:pPr>
              <a:lnSpc>
                <a:spcPct val="100000"/>
              </a:lnSpc>
            </a:pPr>
            <a:r>
              <a:rPr b="0" lang="en-IN" sz="1100" spc="-1" strike="noStrike">
                <a:solidFill>
                  <a:srgbClr val="000000"/>
                </a:solidFill>
                <a:uFill>
                  <a:solidFill>
                    <a:srgbClr val="ffffff"/>
                  </a:solidFill>
                </a:uFill>
                <a:latin typeface="Arial"/>
                <a:ea typeface="Arial"/>
              </a:rPr>
              <a:t>UNIQUENESS  </a:t>
            </a:r>
            <a:endParaRPr b="0" lang="en-IN" sz="1800" spc="-1" strike="noStrike">
              <a:solidFill>
                <a:srgbClr val="000000"/>
              </a:solidFill>
              <a:uFill>
                <a:solidFill>
                  <a:srgbClr val="ffffff"/>
                </a:solidFill>
              </a:uFill>
              <a:latin typeface="Arial"/>
            </a:endParaRPr>
          </a:p>
        </p:txBody>
      </p:sp>
      <p:sp>
        <p:nvSpPr>
          <p:cNvPr id="374" name="CustomShape 6"/>
          <p:cNvSpPr/>
          <p:nvPr/>
        </p:nvSpPr>
        <p:spPr>
          <a:xfrm>
            <a:off x="5544000" y="7150320"/>
            <a:ext cx="1367640" cy="257040"/>
          </a:xfrm>
          <a:prstGeom prst="rect">
            <a:avLst/>
          </a:prstGeom>
          <a:noFill/>
          <a:ln w="12600">
            <a:noFill/>
          </a:ln>
        </p:spPr>
        <p:style>
          <a:lnRef idx="0"/>
          <a:fillRef idx="0"/>
          <a:effectRef idx="0"/>
          <a:fontRef idx="minor"/>
        </p:style>
        <p:txBody>
          <a:bodyPr lIns="45000" rIns="45000" tIns="45000" bIns="45000"/>
          <a:p>
            <a:pPr>
              <a:lnSpc>
                <a:spcPct val="100000"/>
              </a:lnSpc>
            </a:pPr>
            <a:r>
              <a:rPr b="0" lang="en-IN" sz="1100" spc="-1" strike="noStrike">
                <a:solidFill>
                  <a:srgbClr val="000000"/>
                </a:solidFill>
                <a:uFill>
                  <a:solidFill>
                    <a:srgbClr val="ffffff"/>
                  </a:solidFill>
                </a:uFill>
                <a:latin typeface="Arial"/>
                <a:ea typeface="Arial"/>
              </a:rPr>
              <a:t>DISTRIBUTION</a:t>
            </a:r>
            <a:endParaRPr b="0" lang="en-IN" sz="1800" spc="-1" strike="noStrike">
              <a:solidFill>
                <a:srgbClr val="000000"/>
              </a:solidFill>
              <a:uFill>
                <a:solidFill>
                  <a:srgbClr val="ffffff"/>
                </a:solidFill>
              </a:uFill>
              <a:latin typeface="Arial"/>
            </a:endParaRPr>
          </a:p>
        </p:txBody>
      </p:sp>
      <p:sp>
        <p:nvSpPr>
          <p:cNvPr id="375" name="CustomShape 7"/>
          <p:cNvSpPr/>
          <p:nvPr/>
        </p:nvSpPr>
        <p:spPr>
          <a:xfrm>
            <a:off x="314280" y="3558600"/>
            <a:ext cx="8412480" cy="595800"/>
          </a:xfrm>
          <a:prstGeom prst="rightArrow">
            <a:avLst>
              <a:gd name="adj1" fmla="val 32000"/>
              <a:gd name="adj2" fmla="val 124504"/>
            </a:avLst>
          </a:prstGeom>
          <a:solidFill>
            <a:schemeClr val="accent3">
              <a:lumOff val="44000"/>
            </a:schemeClr>
          </a:solidFill>
          <a:ln w="25560">
            <a:solidFill>
              <a:schemeClr val="accent1"/>
            </a:solidFill>
            <a:bevel/>
          </a:ln>
        </p:spPr>
        <p:style>
          <a:lnRef idx="0"/>
          <a:fillRef idx="0"/>
          <a:effectRef idx="0"/>
          <a:fontRef idx="minor"/>
        </p:style>
      </p:sp>
      <p:sp>
        <p:nvSpPr>
          <p:cNvPr id="376" name="CustomShape 8"/>
          <p:cNvSpPr/>
          <p:nvPr/>
        </p:nvSpPr>
        <p:spPr>
          <a:xfrm>
            <a:off x="2526120" y="3722760"/>
            <a:ext cx="1511640" cy="272160"/>
          </a:xfrm>
          <a:prstGeom prst="rect">
            <a:avLst/>
          </a:prstGeom>
          <a:noFill/>
          <a:ln w="12600">
            <a:noFill/>
          </a:ln>
        </p:spPr>
        <p:style>
          <a:lnRef idx="0"/>
          <a:fillRef idx="0"/>
          <a:effectRef idx="0"/>
          <a:fontRef idx="minor"/>
        </p:style>
        <p:txBody>
          <a:bodyPr lIns="45000" rIns="45000" tIns="45000" bIns="45000"/>
          <a:p>
            <a:pPr algn="ctr">
              <a:lnSpc>
                <a:spcPct val="100000"/>
              </a:lnSpc>
            </a:pPr>
            <a:r>
              <a:rPr b="0" i="1" lang="en-IN" sz="1200" spc="-1" strike="noStrike">
                <a:solidFill>
                  <a:srgbClr val="000000"/>
                </a:solidFill>
                <a:uFill>
                  <a:solidFill>
                    <a:srgbClr val="ffffff"/>
                  </a:solidFill>
                </a:uFill>
                <a:latin typeface="Cochin"/>
                <a:ea typeface="Cochin"/>
              </a:rPr>
              <a:t>UNIQUENESS</a:t>
            </a:r>
            <a:endParaRPr b="0" lang="en-IN" sz="1800" spc="-1" strike="noStrike">
              <a:solidFill>
                <a:srgbClr val="000000"/>
              </a:solidFill>
              <a:uFill>
                <a:solidFill>
                  <a:srgbClr val="ffffff"/>
                </a:solidFill>
              </a:uFill>
              <a:latin typeface="Arial"/>
            </a:endParaRPr>
          </a:p>
        </p:txBody>
      </p:sp>
      <p:sp>
        <p:nvSpPr>
          <p:cNvPr id="377" name="CustomShape 9"/>
          <p:cNvSpPr/>
          <p:nvPr/>
        </p:nvSpPr>
        <p:spPr>
          <a:xfrm>
            <a:off x="4744080" y="3714840"/>
            <a:ext cx="1511640" cy="272160"/>
          </a:xfrm>
          <a:prstGeom prst="rect">
            <a:avLst/>
          </a:prstGeom>
          <a:noFill/>
          <a:ln w="12600">
            <a:noFill/>
          </a:ln>
        </p:spPr>
        <p:style>
          <a:lnRef idx="0"/>
          <a:fillRef idx="0"/>
          <a:effectRef idx="0"/>
          <a:fontRef idx="minor"/>
        </p:style>
        <p:txBody>
          <a:bodyPr lIns="45000" rIns="45000" tIns="45000" bIns="45000"/>
          <a:p>
            <a:pPr algn="ctr">
              <a:lnSpc>
                <a:spcPct val="100000"/>
              </a:lnSpc>
            </a:pPr>
            <a:r>
              <a:rPr b="0" i="1" lang="en-IN" sz="1200" spc="-1" strike="noStrike">
                <a:solidFill>
                  <a:srgbClr val="000000"/>
                </a:solidFill>
                <a:uFill>
                  <a:solidFill>
                    <a:srgbClr val="ffffff"/>
                  </a:solidFill>
                </a:uFill>
                <a:latin typeface="Cochin"/>
                <a:ea typeface="Cochin"/>
              </a:rPr>
              <a:t>DISTRIBUTION</a:t>
            </a:r>
            <a:endParaRPr b="0" lang="en-IN" sz="1800" spc="-1" strike="noStrike">
              <a:solidFill>
                <a:srgbClr val="000000"/>
              </a:solidFill>
              <a:uFill>
                <a:solidFill>
                  <a:srgbClr val="ffffff"/>
                </a:solidFill>
              </a:uFill>
              <a:latin typeface="Arial"/>
            </a:endParaRPr>
          </a:p>
        </p:txBody>
      </p:sp>
      <p:sp>
        <p:nvSpPr>
          <p:cNvPr id="378" name="CustomShape 10"/>
          <p:cNvSpPr/>
          <p:nvPr/>
        </p:nvSpPr>
        <p:spPr>
          <a:xfrm>
            <a:off x="6864120" y="3722760"/>
            <a:ext cx="1511640" cy="272160"/>
          </a:xfrm>
          <a:prstGeom prst="rect">
            <a:avLst/>
          </a:prstGeom>
          <a:noFill/>
          <a:ln w="12600">
            <a:noFill/>
          </a:ln>
        </p:spPr>
        <p:style>
          <a:lnRef idx="0"/>
          <a:fillRef idx="0"/>
          <a:effectRef idx="0"/>
          <a:fontRef idx="minor"/>
        </p:style>
        <p:txBody>
          <a:bodyPr lIns="45000" rIns="45000" tIns="45000" bIns="45000"/>
          <a:p>
            <a:pPr algn="ctr">
              <a:lnSpc>
                <a:spcPct val="100000"/>
              </a:lnSpc>
            </a:pPr>
            <a:r>
              <a:rPr b="0" i="1" lang="en-IN" sz="1200" spc="-1" strike="noStrike">
                <a:solidFill>
                  <a:srgbClr val="000000"/>
                </a:solidFill>
                <a:uFill>
                  <a:solidFill>
                    <a:srgbClr val="ffffff"/>
                  </a:solidFill>
                </a:uFill>
                <a:latin typeface="Cochin"/>
                <a:ea typeface="Cochin"/>
              </a:rPr>
              <a:t>SALIENCY</a:t>
            </a:r>
            <a:endParaRPr b="0" lang="en-IN" sz="1800" spc="-1" strike="noStrike">
              <a:solidFill>
                <a:srgbClr val="000000"/>
              </a:solidFill>
              <a:uFill>
                <a:solidFill>
                  <a:srgbClr val="ffffff"/>
                </a:solidFill>
              </a:uFill>
              <a:latin typeface="Arial"/>
            </a:endParaRPr>
          </a:p>
        </p:txBody>
      </p:sp>
      <p:sp>
        <p:nvSpPr>
          <p:cNvPr id="379" name="CustomShape 11"/>
          <p:cNvSpPr/>
          <p:nvPr/>
        </p:nvSpPr>
        <p:spPr>
          <a:xfrm>
            <a:off x="-39240" y="3722760"/>
            <a:ext cx="1511640" cy="272160"/>
          </a:xfrm>
          <a:prstGeom prst="rect">
            <a:avLst/>
          </a:prstGeom>
          <a:noFill/>
          <a:ln w="12600">
            <a:noFill/>
          </a:ln>
        </p:spPr>
        <p:style>
          <a:lnRef idx="0"/>
          <a:fillRef idx="0"/>
          <a:effectRef idx="0"/>
          <a:fontRef idx="minor"/>
        </p:style>
        <p:txBody>
          <a:bodyPr lIns="45000" rIns="45000" tIns="45000" bIns="45000"/>
          <a:p>
            <a:pPr algn="ctr">
              <a:lnSpc>
                <a:spcPct val="100000"/>
              </a:lnSpc>
            </a:pPr>
            <a:r>
              <a:rPr b="0" i="1" lang="en-IN" sz="1200" spc="-1" strike="noStrike">
                <a:solidFill>
                  <a:srgbClr val="000000"/>
                </a:solidFill>
                <a:uFill>
                  <a:solidFill>
                    <a:srgbClr val="ffffff"/>
                  </a:solidFill>
                </a:uFill>
                <a:latin typeface="Cochin"/>
                <a:ea typeface="Cochin"/>
              </a:rPr>
              <a:t>SLIC</a:t>
            </a:r>
            <a:endParaRPr b="0" lang="en-IN" sz="1800" spc="-1" strike="noStrike">
              <a:solidFill>
                <a:srgbClr val="000000"/>
              </a:solidFill>
              <a:uFill>
                <a:solidFill>
                  <a:srgbClr val="ffffff"/>
                </a:solidFill>
              </a:uFill>
              <a:latin typeface="Arial"/>
            </a:endParaRPr>
          </a:p>
        </p:txBody>
      </p:sp>
      <p:sp>
        <p:nvSpPr>
          <p:cNvPr id="380" name="CustomShape 12"/>
          <p:cNvSpPr/>
          <p:nvPr/>
        </p:nvSpPr>
        <p:spPr>
          <a:xfrm>
            <a:off x="1343520" y="3722760"/>
            <a:ext cx="1511640" cy="272160"/>
          </a:xfrm>
          <a:prstGeom prst="rect">
            <a:avLst/>
          </a:prstGeom>
          <a:noFill/>
          <a:ln w="12600">
            <a:noFill/>
          </a:ln>
        </p:spPr>
        <p:style>
          <a:lnRef idx="0"/>
          <a:fillRef idx="0"/>
          <a:effectRef idx="0"/>
          <a:fontRef idx="minor"/>
        </p:style>
        <p:txBody>
          <a:bodyPr lIns="45000" rIns="45000" tIns="45000" bIns="45000"/>
          <a:p>
            <a:pPr algn="ctr">
              <a:lnSpc>
                <a:spcPct val="100000"/>
              </a:lnSpc>
            </a:pPr>
            <a:r>
              <a:rPr b="0" i="1" lang="en-IN" sz="1200" spc="-1" strike="noStrike">
                <a:solidFill>
                  <a:srgbClr val="000000"/>
                </a:solidFill>
                <a:uFill>
                  <a:solidFill>
                    <a:srgbClr val="ffffff"/>
                  </a:solidFill>
                </a:uFill>
                <a:latin typeface="Cochin"/>
                <a:ea typeface="Cochin"/>
              </a:rPr>
              <a:t>GMM</a:t>
            </a:r>
            <a:endParaRPr b="0" lang="en-IN" sz="1800" spc="-1" strike="noStrike">
              <a:solidFill>
                <a:srgbClr val="000000"/>
              </a:solidFill>
              <a:uFill>
                <a:solidFill>
                  <a:srgbClr val="ffffff"/>
                </a:solidFill>
              </a:uFill>
              <a:latin typeface="Arial"/>
            </a:endParaRPr>
          </a:p>
        </p:txBody>
      </p:sp>
      <p:sp>
        <p:nvSpPr>
          <p:cNvPr id="381" name="Line 13"/>
          <p:cNvSpPr/>
          <p:nvPr/>
        </p:nvSpPr>
        <p:spPr>
          <a:xfrm flipH="1">
            <a:off x="1755360" y="4088880"/>
            <a:ext cx="250920" cy="250920"/>
          </a:xfrm>
          <a:prstGeom prst="line">
            <a:avLst/>
          </a:prstGeom>
          <a:ln w="25560">
            <a:solidFill>
              <a:schemeClr val="accent1"/>
            </a:solidFill>
            <a:bevel/>
            <a:tailEnd len="med" type="triangle" w="med"/>
          </a:ln>
        </p:spPr>
        <p:style>
          <a:lnRef idx="0"/>
          <a:fillRef idx="0"/>
          <a:effectRef idx="0"/>
          <a:fontRef idx="minor"/>
        </p:style>
      </p:sp>
      <p:sp>
        <p:nvSpPr>
          <p:cNvPr id="382" name="Line 14"/>
          <p:cNvSpPr/>
          <p:nvPr/>
        </p:nvSpPr>
        <p:spPr>
          <a:xfrm flipV="1">
            <a:off x="733680" y="3373200"/>
            <a:ext cx="226080" cy="225720"/>
          </a:xfrm>
          <a:prstGeom prst="line">
            <a:avLst/>
          </a:prstGeom>
          <a:ln w="25560">
            <a:solidFill>
              <a:schemeClr val="accent1"/>
            </a:solidFill>
            <a:bevel/>
            <a:tailEnd len="med" type="triangle" w="med"/>
          </a:ln>
        </p:spPr>
        <p:style>
          <a:lnRef idx="0"/>
          <a:fillRef idx="0"/>
          <a:effectRef idx="0"/>
          <a:fontRef idx="minor"/>
        </p:style>
      </p:sp>
      <p:pic>
        <p:nvPicPr>
          <p:cNvPr id="383" name="image11.png" descr=""/>
          <p:cNvPicPr/>
          <p:nvPr/>
        </p:nvPicPr>
        <p:blipFill>
          <a:blip r:embed="rId1"/>
          <a:stretch/>
        </p:blipFill>
        <p:spPr>
          <a:xfrm>
            <a:off x="338400" y="1734120"/>
            <a:ext cx="1908000" cy="1524600"/>
          </a:xfrm>
          <a:prstGeom prst="rect">
            <a:avLst/>
          </a:prstGeom>
          <a:ln w="12600">
            <a:noFill/>
          </a:ln>
        </p:spPr>
      </p:pic>
      <p:pic>
        <p:nvPicPr>
          <p:cNvPr id="384" name="image12.png" descr=""/>
          <p:cNvPicPr/>
          <p:nvPr/>
        </p:nvPicPr>
        <p:blipFill>
          <a:blip r:embed="rId2"/>
          <a:stretch/>
        </p:blipFill>
        <p:spPr>
          <a:xfrm>
            <a:off x="6649920" y="1734120"/>
            <a:ext cx="1908000" cy="1524600"/>
          </a:xfrm>
          <a:prstGeom prst="rect">
            <a:avLst/>
          </a:prstGeom>
          <a:ln w="12600">
            <a:noFill/>
          </a:ln>
        </p:spPr>
      </p:pic>
      <p:pic>
        <p:nvPicPr>
          <p:cNvPr id="385" name="4buniqueness.png" descr=""/>
          <p:cNvPicPr/>
          <p:nvPr/>
        </p:nvPicPr>
        <p:blipFill>
          <a:blip r:embed="rId3"/>
          <a:stretch/>
        </p:blipFill>
        <p:spPr>
          <a:xfrm>
            <a:off x="2442240" y="1734120"/>
            <a:ext cx="1908000" cy="1524600"/>
          </a:xfrm>
          <a:prstGeom prst="rect">
            <a:avLst/>
          </a:prstGeom>
          <a:ln w="12600">
            <a:noFill/>
          </a:ln>
        </p:spPr>
      </p:pic>
      <p:pic>
        <p:nvPicPr>
          <p:cNvPr id="386" name="image17.png" descr=""/>
          <p:cNvPicPr/>
          <p:nvPr/>
        </p:nvPicPr>
        <p:blipFill>
          <a:blip r:embed="rId4"/>
          <a:stretch/>
        </p:blipFill>
        <p:spPr>
          <a:xfrm>
            <a:off x="4546080" y="1734120"/>
            <a:ext cx="1908000" cy="1524600"/>
          </a:xfrm>
          <a:prstGeom prst="rect">
            <a:avLst/>
          </a:prstGeom>
          <a:ln w="12600">
            <a:noFill/>
          </a:ln>
        </p:spPr>
      </p:pic>
      <p:pic>
        <p:nvPicPr>
          <p:cNvPr id="387" name="image14.png" descr=""/>
          <p:cNvPicPr/>
          <p:nvPr/>
        </p:nvPicPr>
        <p:blipFill>
          <a:blip r:embed="rId5"/>
          <a:stretch/>
        </p:blipFill>
        <p:spPr>
          <a:xfrm>
            <a:off x="2427840" y="4454640"/>
            <a:ext cx="1904760" cy="1523520"/>
          </a:xfrm>
          <a:prstGeom prst="rect">
            <a:avLst/>
          </a:prstGeom>
          <a:ln w="12600">
            <a:noFill/>
          </a:ln>
        </p:spPr>
      </p:pic>
      <p:pic>
        <p:nvPicPr>
          <p:cNvPr id="388" name="image15.png" descr=""/>
          <p:cNvPicPr/>
          <p:nvPr/>
        </p:nvPicPr>
        <p:blipFill>
          <a:blip r:embed="rId6"/>
          <a:stretch/>
        </p:blipFill>
        <p:spPr>
          <a:xfrm>
            <a:off x="6667560" y="4454640"/>
            <a:ext cx="1904760" cy="1523520"/>
          </a:xfrm>
          <a:prstGeom prst="rect">
            <a:avLst/>
          </a:prstGeom>
          <a:ln w="12600">
            <a:noFill/>
          </a:ln>
        </p:spPr>
      </p:pic>
      <p:pic>
        <p:nvPicPr>
          <p:cNvPr id="389" name="image16.png" descr=""/>
          <p:cNvPicPr/>
          <p:nvPr/>
        </p:nvPicPr>
        <p:blipFill>
          <a:blip r:embed="rId7"/>
          <a:stretch/>
        </p:blipFill>
        <p:spPr>
          <a:xfrm>
            <a:off x="339840" y="4454640"/>
            <a:ext cx="1904760" cy="1523520"/>
          </a:xfrm>
          <a:prstGeom prst="rect">
            <a:avLst/>
          </a:prstGeom>
          <a:ln w="12600">
            <a:noFill/>
          </a:ln>
        </p:spPr>
      </p:pic>
      <p:pic>
        <p:nvPicPr>
          <p:cNvPr id="390" name="image18.png" descr=""/>
          <p:cNvPicPr/>
          <p:nvPr/>
        </p:nvPicPr>
        <p:blipFill>
          <a:blip r:embed="rId8"/>
          <a:stretch/>
        </p:blipFill>
        <p:spPr>
          <a:xfrm>
            <a:off x="4547880" y="4438440"/>
            <a:ext cx="1904760" cy="1523520"/>
          </a:xfrm>
          <a:prstGeom prst="rect">
            <a:avLst/>
          </a:prstGeom>
          <a:ln w="12600">
            <a:noFill/>
          </a:ln>
        </p:spPr>
      </p:pic>
    </p:spTree>
  </p:cSld>
  <p:timing>
    <p:tnLst>
      <p:par>
        <p:cTn id="69" dur="indefinite" restart="never" nodeType="tmRoot">
          <p:childTnLst>
            <p:seq>
              <p:cTn id="70" nodeType="mainSeq"/>
              <p:prevCondLst>
                <p:cond delay="0" evt="onPrev">
                  <p:tgtEl>
                    <p:sldTgt/>
                  </p:tgtEl>
                </p:cond>
              </p:prevCondLst>
              <p:nextCondLst>
                <p:cond delay="0" evt="onNext">
                  <p:tgtEl>
                    <p:sldTgt/>
                  </p:tgtEl>
                </p:cond>
              </p:nextCondLst>
            </p:seq>
          </p:childTnLst>
        </p:cTn>
      </p:par>
    </p:tnLst>
  </p:timing>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1dfdc"/>
        </a:solidFill>
      </p:bgPr>
    </p:bg>
    <p:spTree>
      <p:nvGrpSpPr>
        <p:cNvPr id="1" name=""/>
        <p:cNvGrpSpPr/>
        <p:nvPr/>
      </p:nvGrpSpPr>
      <p:grpSpPr>
        <a:xfrm>
          <a:off x="0" y="0"/>
          <a:ext cx="0" cy="0"/>
          <a:chOff x="0" y="0"/>
          <a:chExt cx="0" cy="0"/>
        </a:xfrm>
      </p:grpSpPr>
      <p:sp>
        <p:nvSpPr>
          <p:cNvPr id="391" name="TextShape 1"/>
          <p:cNvSpPr txBox="1"/>
          <p:nvPr/>
        </p:nvSpPr>
        <p:spPr>
          <a:xfrm>
            <a:off x="6553080" y="6320520"/>
            <a:ext cx="2133360" cy="288360"/>
          </a:xfrm>
          <a:prstGeom prst="rect">
            <a:avLst/>
          </a:prstGeom>
          <a:noFill/>
          <a:ln>
            <a:noFill/>
          </a:ln>
        </p:spPr>
        <p:txBody>
          <a:bodyPr lIns="45720" rIns="45720" tIns="45000" bIns="45000"/>
          <a:p>
            <a:endParaRPr b="0" lang="en-IN" sz="2400" spc="-1" strike="noStrike">
              <a:solidFill>
                <a:srgbClr val="000000"/>
              </a:solidFill>
              <a:uFill>
                <a:solidFill>
                  <a:srgbClr val="ffffff"/>
                </a:solidFill>
              </a:uFill>
              <a:latin typeface="Times New Roman"/>
            </a:endParaRPr>
          </a:p>
        </p:txBody>
      </p:sp>
      <p:sp>
        <p:nvSpPr>
          <p:cNvPr id="392" name="TextShape 2"/>
          <p:cNvSpPr txBox="1"/>
          <p:nvPr/>
        </p:nvSpPr>
        <p:spPr>
          <a:xfrm>
            <a:off x="457200" y="0"/>
            <a:ext cx="8254800" cy="1269720"/>
          </a:xfrm>
          <a:prstGeom prst="rect">
            <a:avLst/>
          </a:prstGeom>
          <a:noFill/>
          <a:ln>
            <a:noFill/>
          </a:ln>
        </p:spPr>
        <p:txBody>
          <a:bodyPr lIns="45720" rIns="45720" tIns="45000" bIns="45000" anchor="ctr"/>
          <a:p>
            <a:pPr algn="ctr">
              <a:lnSpc>
                <a:spcPct val="100000"/>
              </a:lnSpc>
            </a:pPr>
            <a:r>
              <a:rPr b="0" lang="en-IN" sz="2500" spc="-1" strike="noStrike">
                <a:solidFill>
                  <a:srgbClr val="07070b"/>
                </a:solidFill>
                <a:uFill>
                  <a:solidFill>
                    <a:srgbClr val="ffffff"/>
                  </a:solidFill>
                </a:uFill>
                <a:latin typeface="Chalkduster"/>
                <a:ea typeface="Chalkduster"/>
              </a:rPr>
              <a:t>SLIC vs GMM - 3 Distant Objects</a:t>
            </a:r>
            <a:endParaRPr b="0" lang="en-IN" sz="1800" spc="-1" strike="noStrike">
              <a:solidFill>
                <a:srgbClr val="000000"/>
              </a:solidFill>
              <a:uFill>
                <a:solidFill>
                  <a:srgbClr val="ffffff"/>
                </a:solidFill>
              </a:uFill>
              <a:latin typeface="Arial"/>
            </a:endParaRPr>
          </a:p>
        </p:txBody>
      </p:sp>
      <p:sp>
        <p:nvSpPr>
          <p:cNvPr id="393" name="CustomShape 3"/>
          <p:cNvSpPr/>
          <p:nvPr/>
        </p:nvSpPr>
        <p:spPr>
          <a:xfrm>
            <a:off x="1080000" y="7200000"/>
            <a:ext cx="1151640" cy="424440"/>
          </a:xfrm>
          <a:prstGeom prst="rect">
            <a:avLst/>
          </a:prstGeom>
          <a:noFill/>
          <a:ln w="12600">
            <a:noFill/>
          </a:ln>
        </p:spPr>
        <p:style>
          <a:lnRef idx="0"/>
          <a:fillRef idx="0"/>
          <a:effectRef idx="0"/>
          <a:fontRef idx="minor"/>
        </p:style>
        <p:txBody>
          <a:bodyPr lIns="45000" rIns="45000" tIns="45000" bIns="45000"/>
          <a:p>
            <a:pPr>
              <a:lnSpc>
                <a:spcPct val="100000"/>
              </a:lnSpc>
            </a:pPr>
            <a:r>
              <a:rPr b="0" lang="en-IN" sz="1100" spc="-1" strike="noStrike">
                <a:solidFill>
                  <a:srgbClr val="000000"/>
                </a:solidFill>
                <a:uFill>
                  <a:solidFill>
                    <a:srgbClr val="ffffff"/>
                  </a:solidFill>
                </a:uFill>
                <a:latin typeface="Arial"/>
                <a:ea typeface="Arial"/>
              </a:rPr>
              <a:t>GMM SUPERPIXELS</a:t>
            </a:r>
            <a:endParaRPr b="0" lang="en-IN" sz="1800" spc="-1" strike="noStrike">
              <a:solidFill>
                <a:srgbClr val="000000"/>
              </a:solidFill>
              <a:uFill>
                <a:solidFill>
                  <a:srgbClr val="ffffff"/>
                </a:solidFill>
              </a:uFill>
              <a:latin typeface="Arial"/>
            </a:endParaRPr>
          </a:p>
        </p:txBody>
      </p:sp>
      <p:sp>
        <p:nvSpPr>
          <p:cNvPr id="394" name="CustomShape 4"/>
          <p:cNvSpPr/>
          <p:nvPr/>
        </p:nvSpPr>
        <p:spPr>
          <a:xfrm>
            <a:off x="8208000" y="7056000"/>
            <a:ext cx="1151640" cy="424440"/>
          </a:xfrm>
          <a:prstGeom prst="rect">
            <a:avLst/>
          </a:prstGeom>
          <a:noFill/>
          <a:ln w="12600">
            <a:noFill/>
          </a:ln>
        </p:spPr>
        <p:style>
          <a:lnRef idx="0"/>
          <a:fillRef idx="0"/>
          <a:effectRef idx="0"/>
          <a:fontRef idx="minor"/>
        </p:style>
        <p:txBody>
          <a:bodyPr lIns="45000" rIns="45000" tIns="45000" bIns="45000"/>
          <a:p>
            <a:pPr>
              <a:lnSpc>
                <a:spcPct val="100000"/>
              </a:lnSpc>
            </a:pPr>
            <a:r>
              <a:rPr b="0" lang="en-IN" sz="1100" spc="-1" strike="noStrike">
                <a:solidFill>
                  <a:srgbClr val="000000"/>
                </a:solidFill>
                <a:uFill>
                  <a:solidFill>
                    <a:srgbClr val="ffffff"/>
                  </a:solidFill>
                </a:uFill>
                <a:latin typeface="Arial"/>
                <a:ea typeface="Arial"/>
              </a:rPr>
              <a:t>FINAL SALIENCY</a:t>
            </a:r>
            <a:endParaRPr b="0" lang="en-IN" sz="1800" spc="-1" strike="noStrike">
              <a:solidFill>
                <a:srgbClr val="000000"/>
              </a:solidFill>
              <a:uFill>
                <a:solidFill>
                  <a:srgbClr val="ffffff"/>
                </a:solidFill>
              </a:uFill>
              <a:latin typeface="Arial"/>
            </a:endParaRPr>
          </a:p>
        </p:txBody>
      </p:sp>
      <p:sp>
        <p:nvSpPr>
          <p:cNvPr id="395" name="CustomShape 5"/>
          <p:cNvSpPr/>
          <p:nvPr/>
        </p:nvSpPr>
        <p:spPr>
          <a:xfrm>
            <a:off x="3240000" y="7272000"/>
            <a:ext cx="1151640" cy="257040"/>
          </a:xfrm>
          <a:prstGeom prst="rect">
            <a:avLst/>
          </a:prstGeom>
          <a:noFill/>
          <a:ln w="12600">
            <a:noFill/>
          </a:ln>
        </p:spPr>
        <p:style>
          <a:lnRef idx="0"/>
          <a:fillRef idx="0"/>
          <a:effectRef idx="0"/>
          <a:fontRef idx="minor"/>
        </p:style>
        <p:txBody>
          <a:bodyPr lIns="45000" rIns="45000" tIns="45000" bIns="45000"/>
          <a:p>
            <a:pPr>
              <a:lnSpc>
                <a:spcPct val="100000"/>
              </a:lnSpc>
            </a:pPr>
            <a:r>
              <a:rPr b="0" lang="en-IN" sz="1100" spc="-1" strike="noStrike">
                <a:solidFill>
                  <a:srgbClr val="000000"/>
                </a:solidFill>
                <a:uFill>
                  <a:solidFill>
                    <a:srgbClr val="ffffff"/>
                  </a:solidFill>
                </a:uFill>
                <a:latin typeface="Arial"/>
                <a:ea typeface="Arial"/>
              </a:rPr>
              <a:t>UNIQUENESS  </a:t>
            </a:r>
            <a:endParaRPr b="0" lang="en-IN" sz="1800" spc="-1" strike="noStrike">
              <a:solidFill>
                <a:srgbClr val="000000"/>
              </a:solidFill>
              <a:uFill>
                <a:solidFill>
                  <a:srgbClr val="ffffff"/>
                </a:solidFill>
              </a:uFill>
              <a:latin typeface="Arial"/>
            </a:endParaRPr>
          </a:p>
        </p:txBody>
      </p:sp>
      <p:sp>
        <p:nvSpPr>
          <p:cNvPr id="396" name="CustomShape 6"/>
          <p:cNvSpPr/>
          <p:nvPr/>
        </p:nvSpPr>
        <p:spPr>
          <a:xfrm>
            <a:off x="5544000" y="7150320"/>
            <a:ext cx="1367640" cy="257040"/>
          </a:xfrm>
          <a:prstGeom prst="rect">
            <a:avLst/>
          </a:prstGeom>
          <a:noFill/>
          <a:ln w="12600">
            <a:noFill/>
          </a:ln>
        </p:spPr>
        <p:style>
          <a:lnRef idx="0"/>
          <a:fillRef idx="0"/>
          <a:effectRef idx="0"/>
          <a:fontRef idx="minor"/>
        </p:style>
        <p:txBody>
          <a:bodyPr lIns="45000" rIns="45000" tIns="45000" bIns="45000"/>
          <a:p>
            <a:pPr>
              <a:lnSpc>
                <a:spcPct val="100000"/>
              </a:lnSpc>
            </a:pPr>
            <a:r>
              <a:rPr b="0" lang="en-IN" sz="1100" spc="-1" strike="noStrike">
                <a:solidFill>
                  <a:srgbClr val="000000"/>
                </a:solidFill>
                <a:uFill>
                  <a:solidFill>
                    <a:srgbClr val="ffffff"/>
                  </a:solidFill>
                </a:uFill>
                <a:latin typeface="Arial"/>
                <a:ea typeface="Arial"/>
              </a:rPr>
              <a:t>DISTRIBUTION</a:t>
            </a:r>
            <a:endParaRPr b="0" lang="en-IN" sz="1800" spc="-1" strike="noStrike">
              <a:solidFill>
                <a:srgbClr val="000000"/>
              </a:solidFill>
              <a:uFill>
                <a:solidFill>
                  <a:srgbClr val="ffffff"/>
                </a:solidFill>
              </a:uFill>
              <a:latin typeface="Arial"/>
            </a:endParaRPr>
          </a:p>
        </p:txBody>
      </p:sp>
      <p:sp>
        <p:nvSpPr>
          <p:cNvPr id="397" name="CustomShape 7"/>
          <p:cNvSpPr/>
          <p:nvPr/>
        </p:nvSpPr>
        <p:spPr>
          <a:xfrm>
            <a:off x="214200" y="3558600"/>
            <a:ext cx="8480160" cy="595800"/>
          </a:xfrm>
          <a:prstGeom prst="rightArrow">
            <a:avLst>
              <a:gd name="adj1" fmla="val 32000"/>
              <a:gd name="adj2" fmla="val 124504"/>
            </a:avLst>
          </a:prstGeom>
          <a:solidFill>
            <a:schemeClr val="accent3">
              <a:lumOff val="44000"/>
            </a:schemeClr>
          </a:solidFill>
          <a:ln w="25560">
            <a:solidFill>
              <a:schemeClr val="accent1"/>
            </a:solidFill>
            <a:bevel/>
          </a:ln>
        </p:spPr>
        <p:style>
          <a:lnRef idx="0"/>
          <a:fillRef idx="0"/>
          <a:effectRef idx="0"/>
          <a:fontRef idx="minor"/>
        </p:style>
      </p:sp>
      <p:sp>
        <p:nvSpPr>
          <p:cNvPr id="398" name="CustomShape 8"/>
          <p:cNvSpPr/>
          <p:nvPr/>
        </p:nvSpPr>
        <p:spPr>
          <a:xfrm>
            <a:off x="2613240" y="3722400"/>
            <a:ext cx="1511640" cy="272160"/>
          </a:xfrm>
          <a:prstGeom prst="rect">
            <a:avLst/>
          </a:prstGeom>
          <a:noFill/>
          <a:ln w="12600">
            <a:noFill/>
          </a:ln>
        </p:spPr>
        <p:style>
          <a:lnRef idx="0"/>
          <a:fillRef idx="0"/>
          <a:effectRef idx="0"/>
          <a:fontRef idx="minor"/>
        </p:style>
        <p:txBody>
          <a:bodyPr lIns="45000" rIns="45000" tIns="45000" bIns="45000"/>
          <a:p>
            <a:pPr algn="ctr">
              <a:lnSpc>
                <a:spcPct val="100000"/>
              </a:lnSpc>
            </a:pPr>
            <a:r>
              <a:rPr b="0" i="1" lang="en-IN" sz="1200" spc="-1" strike="noStrike">
                <a:solidFill>
                  <a:srgbClr val="000000"/>
                </a:solidFill>
                <a:uFill>
                  <a:solidFill>
                    <a:srgbClr val="ffffff"/>
                  </a:solidFill>
                </a:uFill>
                <a:latin typeface="Cochin"/>
                <a:ea typeface="Cochin"/>
              </a:rPr>
              <a:t>UNIQUENESS</a:t>
            </a:r>
            <a:endParaRPr b="0" lang="en-IN" sz="1800" spc="-1" strike="noStrike">
              <a:solidFill>
                <a:srgbClr val="000000"/>
              </a:solidFill>
              <a:uFill>
                <a:solidFill>
                  <a:srgbClr val="ffffff"/>
                </a:solidFill>
              </a:uFill>
              <a:latin typeface="Arial"/>
            </a:endParaRPr>
          </a:p>
        </p:txBody>
      </p:sp>
      <p:sp>
        <p:nvSpPr>
          <p:cNvPr id="399" name="CustomShape 9"/>
          <p:cNvSpPr/>
          <p:nvPr/>
        </p:nvSpPr>
        <p:spPr>
          <a:xfrm>
            <a:off x="4771080" y="3709440"/>
            <a:ext cx="1511640" cy="272160"/>
          </a:xfrm>
          <a:prstGeom prst="rect">
            <a:avLst/>
          </a:prstGeom>
          <a:noFill/>
          <a:ln w="12600">
            <a:noFill/>
          </a:ln>
        </p:spPr>
        <p:style>
          <a:lnRef idx="0"/>
          <a:fillRef idx="0"/>
          <a:effectRef idx="0"/>
          <a:fontRef idx="minor"/>
        </p:style>
        <p:txBody>
          <a:bodyPr lIns="45000" rIns="45000" tIns="45000" bIns="45000"/>
          <a:p>
            <a:pPr algn="ctr">
              <a:lnSpc>
                <a:spcPct val="100000"/>
              </a:lnSpc>
            </a:pPr>
            <a:r>
              <a:rPr b="0" i="1" lang="en-IN" sz="1200" spc="-1" strike="noStrike">
                <a:solidFill>
                  <a:srgbClr val="000000"/>
                </a:solidFill>
                <a:uFill>
                  <a:solidFill>
                    <a:srgbClr val="ffffff"/>
                  </a:solidFill>
                </a:uFill>
                <a:latin typeface="Cochin"/>
                <a:ea typeface="Cochin"/>
              </a:rPr>
              <a:t>DISTRIBUTION</a:t>
            </a:r>
            <a:endParaRPr b="0" lang="en-IN" sz="1800" spc="-1" strike="noStrike">
              <a:solidFill>
                <a:srgbClr val="000000"/>
              </a:solidFill>
              <a:uFill>
                <a:solidFill>
                  <a:srgbClr val="ffffff"/>
                </a:solidFill>
              </a:uFill>
              <a:latin typeface="Arial"/>
            </a:endParaRPr>
          </a:p>
        </p:txBody>
      </p:sp>
      <p:sp>
        <p:nvSpPr>
          <p:cNvPr id="400" name="CustomShape 10"/>
          <p:cNvSpPr/>
          <p:nvPr/>
        </p:nvSpPr>
        <p:spPr>
          <a:xfrm>
            <a:off x="6928920" y="3722760"/>
            <a:ext cx="1511640" cy="272160"/>
          </a:xfrm>
          <a:prstGeom prst="rect">
            <a:avLst/>
          </a:prstGeom>
          <a:noFill/>
          <a:ln w="12600">
            <a:noFill/>
          </a:ln>
        </p:spPr>
        <p:style>
          <a:lnRef idx="0"/>
          <a:fillRef idx="0"/>
          <a:effectRef idx="0"/>
          <a:fontRef idx="minor"/>
        </p:style>
        <p:txBody>
          <a:bodyPr lIns="45000" rIns="45000" tIns="45000" bIns="45000"/>
          <a:p>
            <a:pPr algn="ctr">
              <a:lnSpc>
                <a:spcPct val="100000"/>
              </a:lnSpc>
            </a:pPr>
            <a:r>
              <a:rPr b="0" i="1" lang="en-IN" sz="1200" spc="-1" strike="noStrike">
                <a:solidFill>
                  <a:srgbClr val="000000"/>
                </a:solidFill>
                <a:uFill>
                  <a:solidFill>
                    <a:srgbClr val="ffffff"/>
                  </a:solidFill>
                </a:uFill>
                <a:latin typeface="Cochin"/>
                <a:ea typeface="Cochin"/>
              </a:rPr>
              <a:t>SALIENCY</a:t>
            </a:r>
            <a:endParaRPr b="0" lang="en-IN" sz="1800" spc="-1" strike="noStrike">
              <a:solidFill>
                <a:srgbClr val="000000"/>
              </a:solidFill>
              <a:uFill>
                <a:solidFill>
                  <a:srgbClr val="ffffff"/>
                </a:solidFill>
              </a:uFill>
              <a:latin typeface="Arial"/>
            </a:endParaRPr>
          </a:p>
        </p:txBody>
      </p:sp>
      <p:sp>
        <p:nvSpPr>
          <p:cNvPr id="401" name="CustomShape 11"/>
          <p:cNvSpPr/>
          <p:nvPr/>
        </p:nvSpPr>
        <p:spPr>
          <a:xfrm>
            <a:off x="-239400" y="3722400"/>
            <a:ext cx="1511640" cy="272160"/>
          </a:xfrm>
          <a:prstGeom prst="rect">
            <a:avLst/>
          </a:prstGeom>
          <a:noFill/>
          <a:ln w="12600">
            <a:noFill/>
          </a:ln>
        </p:spPr>
        <p:style>
          <a:lnRef idx="0"/>
          <a:fillRef idx="0"/>
          <a:effectRef idx="0"/>
          <a:fontRef idx="minor"/>
        </p:style>
        <p:txBody>
          <a:bodyPr lIns="45000" rIns="45000" tIns="45000" bIns="45000"/>
          <a:p>
            <a:pPr algn="ctr">
              <a:lnSpc>
                <a:spcPct val="100000"/>
              </a:lnSpc>
            </a:pPr>
            <a:r>
              <a:rPr b="0" i="1" lang="en-IN" sz="1200" spc="-1" strike="noStrike">
                <a:solidFill>
                  <a:srgbClr val="000000"/>
                </a:solidFill>
                <a:uFill>
                  <a:solidFill>
                    <a:srgbClr val="ffffff"/>
                  </a:solidFill>
                </a:uFill>
                <a:latin typeface="Cochin"/>
                <a:ea typeface="Cochin"/>
              </a:rPr>
              <a:t>SLIC</a:t>
            </a:r>
            <a:endParaRPr b="0" lang="en-IN" sz="1800" spc="-1" strike="noStrike">
              <a:solidFill>
                <a:srgbClr val="000000"/>
              </a:solidFill>
              <a:uFill>
                <a:solidFill>
                  <a:srgbClr val="ffffff"/>
                </a:solidFill>
              </a:uFill>
              <a:latin typeface="Arial"/>
            </a:endParaRPr>
          </a:p>
        </p:txBody>
      </p:sp>
      <p:sp>
        <p:nvSpPr>
          <p:cNvPr id="402" name="CustomShape 12"/>
          <p:cNvSpPr/>
          <p:nvPr/>
        </p:nvSpPr>
        <p:spPr>
          <a:xfrm>
            <a:off x="1071720" y="3722400"/>
            <a:ext cx="1511640" cy="272160"/>
          </a:xfrm>
          <a:prstGeom prst="rect">
            <a:avLst/>
          </a:prstGeom>
          <a:noFill/>
          <a:ln w="12600">
            <a:noFill/>
          </a:ln>
        </p:spPr>
        <p:style>
          <a:lnRef idx="0"/>
          <a:fillRef idx="0"/>
          <a:effectRef idx="0"/>
          <a:fontRef idx="minor"/>
        </p:style>
        <p:txBody>
          <a:bodyPr lIns="45000" rIns="45000" tIns="45000" bIns="45000"/>
          <a:p>
            <a:pPr algn="ctr">
              <a:lnSpc>
                <a:spcPct val="100000"/>
              </a:lnSpc>
            </a:pPr>
            <a:r>
              <a:rPr b="0" i="1" lang="en-IN" sz="1200" spc="-1" strike="noStrike">
                <a:solidFill>
                  <a:srgbClr val="000000"/>
                </a:solidFill>
                <a:uFill>
                  <a:solidFill>
                    <a:srgbClr val="ffffff"/>
                  </a:solidFill>
                </a:uFill>
                <a:latin typeface="Cochin"/>
                <a:ea typeface="Cochin"/>
              </a:rPr>
              <a:t>GMM</a:t>
            </a:r>
            <a:endParaRPr b="0" lang="en-IN" sz="1800" spc="-1" strike="noStrike">
              <a:solidFill>
                <a:srgbClr val="000000"/>
              </a:solidFill>
              <a:uFill>
                <a:solidFill>
                  <a:srgbClr val="ffffff"/>
                </a:solidFill>
              </a:uFill>
              <a:latin typeface="Arial"/>
            </a:endParaRPr>
          </a:p>
        </p:txBody>
      </p:sp>
      <p:sp>
        <p:nvSpPr>
          <p:cNvPr id="403" name="Line 13"/>
          <p:cNvSpPr/>
          <p:nvPr/>
        </p:nvSpPr>
        <p:spPr>
          <a:xfrm flipH="1">
            <a:off x="1525680" y="4032360"/>
            <a:ext cx="251280" cy="250920"/>
          </a:xfrm>
          <a:prstGeom prst="line">
            <a:avLst/>
          </a:prstGeom>
          <a:ln w="25560">
            <a:solidFill>
              <a:schemeClr val="accent1"/>
            </a:solidFill>
            <a:bevel/>
            <a:tailEnd len="med" type="triangle" w="med"/>
          </a:ln>
        </p:spPr>
        <p:style>
          <a:lnRef idx="0"/>
          <a:fillRef idx="0"/>
          <a:effectRef idx="0"/>
          <a:fontRef idx="minor"/>
        </p:style>
      </p:sp>
      <p:sp>
        <p:nvSpPr>
          <p:cNvPr id="404" name="Line 14"/>
          <p:cNvSpPr/>
          <p:nvPr/>
        </p:nvSpPr>
        <p:spPr>
          <a:xfrm flipV="1">
            <a:off x="540720" y="3467520"/>
            <a:ext cx="226080" cy="225720"/>
          </a:xfrm>
          <a:prstGeom prst="line">
            <a:avLst/>
          </a:prstGeom>
          <a:ln w="25560">
            <a:solidFill>
              <a:schemeClr val="accent1"/>
            </a:solidFill>
            <a:bevel/>
            <a:tailEnd len="med" type="triangle" w="med"/>
          </a:ln>
        </p:spPr>
        <p:style>
          <a:lnRef idx="0"/>
          <a:fillRef idx="0"/>
          <a:effectRef idx="0"/>
          <a:fontRef idx="minor"/>
        </p:style>
      </p:sp>
      <p:pic>
        <p:nvPicPr>
          <p:cNvPr id="405" name="5bSuperPixels.png" descr=""/>
          <p:cNvPicPr/>
          <p:nvPr/>
        </p:nvPicPr>
        <p:blipFill>
          <a:blip r:embed="rId1"/>
          <a:stretch/>
        </p:blipFill>
        <p:spPr>
          <a:xfrm>
            <a:off x="195120" y="1351080"/>
            <a:ext cx="2032560" cy="2036880"/>
          </a:xfrm>
          <a:prstGeom prst="rect">
            <a:avLst/>
          </a:prstGeom>
          <a:ln w="12600">
            <a:noFill/>
          </a:ln>
        </p:spPr>
      </p:pic>
      <p:pic>
        <p:nvPicPr>
          <p:cNvPr id="406" name="image20.png" descr=""/>
          <p:cNvPicPr/>
          <p:nvPr/>
        </p:nvPicPr>
        <p:blipFill>
          <a:blip r:embed="rId2"/>
          <a:stretch/>
        </p:blipFill>
        <p:spPr>
          <a:xfrm>
            <a:off x="6668640" y="1351080"/>
            <a:ext cx="2032560" cy="2036880"/>
          </a:xfrm>
          <a:prstGeom prst="rect">
            <a:avLst/>
          </a:prstGeom>
          <a:ln w="12600">
            <a:noFill/>
          </a:ln>
        </p:spPr>
      </p:pic>
      <p:pic>
        <p:nvPicPr>
          <p:cNvPr id="407" name="5buniqueness.png" descr=""/>
          <p:cNvPicPr/>
          <p:nvPr/>
        </p:nvPicPr>
        <p:blipFill>
          <a:blip r:embed="rId3"/>
          <a:stretch/>
        </p:blipFill>
        <p:spPr>
          <a:xfrm>
            <a:off x="2352960" y="1333080"/>
            <a:ext cx="2032560" cy="2036880"/>
          </a:xfrm>
          <a:prstGeom prst="rect">
            <a:avLst/>
          </a:prstGeom>
          <a:ln w="12600">
            <a:noFill/>
          </a:ln>
        </p:spPr>
      </p:pic>
      <p:pic>
        <p:nvPicPr>
          <p:cNvPr id="408" name="image25.png" descr=""/>
          <p:cNvPicPr/>
          <p:nvPr/>
        </p:nvPicPr>
        <p:blipFill>
          <a:blip r:embed="rId4"/>
          <a:stretch/>
        </p:blipFill>
        <p:spPr>
          <a:xfrm>
            <a:off x="4510800" y="1333080"/>
            <a:ext cx="2032560" cy="2036880"/>
          </a:xfrm>
          <a:prstGeom prst="rect">
            <a:avLst/>
          </a:prstGeom>
          <a:ln w="12600">
            <a:noFill/>
          </a:ln>
        </p:spPr>
      </p:pic>
      <p:pic>
        <p:nvPicPr>
          <p:cNvPr id="409" name="image22.png" descr=""/>
          <p:cNvPicPr/>
          <p:nvPr/>
        </p:nvPicPr>
        <p:blipFill>
          <a:blip r:embed="rId5"/>
          <a:stretch/>
        </p:blipFill>
        <p:spPr>
          <a:xfrm>
            <a:off x="197280" y="4325040"/>
            <a:ext cx="2028600" cy="2027880"/>
          </a:xfrm>
          <a:prstGeom prst="rect">
            <a:avLst/>
          </a:prstGeom>
          <a:ln w="12600">
            <a:noFill/>
          </a:ln>
        </p:spPr>
      </p:pic>
      <p:pic>
        <p:nvPicPr>
          <p:cNvPr id="410" name="image23.png" descr=""/>
          <p:cNvPicPr/>
          <p:nvPr/>
        </p:nvPicPr>
        <p:blipFill>
          <a:blip r:embed="rId6"/>
          <a:stretch/>
        </p:blipFill>
        <p:spPr>
          <a:xfrm>
            <a:off x="6670800" y="4325040"/>
            <a:ext cx="2028600" cy="2027880"/>
          </a:xfrm>
          <a:prstGeom prst="rect">
            <a:avLst/>
          </a:prstGeom>
          <a:ln w="12600">
            <a:noFill/>
          </a:ln>
        </p:spPr>
      </p:pic>
      <p:pic>
        <p:nvPicPr>
          <p:cNvPr id="411" name="image24.png" descr=""/>
          <p:cNvPicPr/>
          <p:nvPr/>
        </p:nvPicPr>
        <p:blipFill>
          <a:blip r:embed="rId7"/>
          <a:stretch/>
        </p:blipFill>
        <p:spPr>
          <a:xfrm>
            <a:off x="2355120" y="4316760"/>
            <a:ext cx="2028600" cy="2027880"/>
          </a:xfrm>
          <a:prstGeom prst="rect">
            <a:avLst/>
          </a:prstGeom>
          <a:ln w="12600">
            <a:noFill/>
          </a:ln>
        </p:spPr>
      </p:pic>
      <p:pic>
        <p:nvPicPr>
          <p:cNvPr id="412" name="image26.png" descr=""/>
          <p:cNvPicPr/>
          <p:nvPr/>
        </p:nvPicPr>
        <p:blipFill>
          <a:blip r:embed="rId8"/>
          <a:stretch/>
        </p:blipFill>
        <p:spPr>
          <a:xfrm>
            <a:off x="4510800" y="4316760"/>
            <a:ext cx="2028600" cy="2027880"/>
          </a:xfrm>
          <a:prstGeom prst="rect">
            <a:avLst/>
          </a:prstGeom>
          <a:ln w="12600">
            <a:noFill/>
          </a:ln>
        </p:spPr>
      </p:pic>
    </p:spTree>
  </p:cSld>
  <p:timing>
    <p:tnLst>
      <p:par>
        <p:cTn id="71" dur="indefinite" restart="never" nodeType="tmRoot">
          <p:childTnLst>
            <p:seq>
              <p:cTn id="72" nodeType="mainSeq"/>
              <p:prevCondLst>
                <p:cond delay="0" evt="onPrev">
                  <p:tgtEl>
                    <p:sldTgt/>
                  </p:tgtEl>
                </p:cond>
              </p:prevCondLst>
              <p:nextCondLst>
                <p:cond delay="0" evt="onNext">
                  <p:tgtEl>
                    <p:sldTgt/>
                  </p:tgtEl>
                </p:cond>
              </p:nextCondLst>
            </p:seq>
          </p:childTnLst>
        </p:cTn>
      </p:par>
    </p:tnLst>
  </p:timing>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1dfdc"/>
        </a:solidFill>
      </p:bgPr>
    </p:bg>
    <p:spTree>
      <p:nvGrpSpPr>
        <p:cNvPr id="1" name=""/>
        <p:cNvGrpSpPr/>
        <p:nvPr/>
      </p:nvGrpSpPr>
      <p:grpSpPr>
        <a:xfrm>
          <a:off x="0" y="0"/>
          <a:ext cx="0" cy="0"/>
          <a:chOff x="0" y="0"/>
          <a:chExt cx="0" cy="0"/>
        </a:xfrm>
      </p:grpSpPr>
      <p:sp>
        <p:nvSpPr>
          <p:cNvPr id="413" name="TextShape 1"/>
          <p:cNvSpPr txBox="1"/>
          <p:nvPr/>
        </p:nvSpPr>
        <p:spPr>
          <a:xfrm>
            <a:off x="6553080" y="6245280"/>
            <a:ext cx="2133360" cy="288360"/>
          </a:xfrm>
          <a:prstGeom prst="rect">
            <a:avLst/>
          </a:prstGeom>
          <a:noFill/>
          <a:ln>
            <a:noFill/>
          </a:ln>
        </p:spPr>
        <p:txBody>
          <a:bodyPr lIns="45720" rIns="45720" tIns="45000" bIns="45000"/>
          <a:p>
            <a:endParaRPr b="0" lang="en-IN" sz="2400" spc="-1" strike="noStrike">
              <a:solidFill>
                <a:srgbClr val="000000"/>
              </a:solidFill>
              <a:uFill>
                <a:solidFill>
                  <a:srgbClr val="ffffff"/>
                </a:solidFill>
              </a:uFill>
              <a:latin typeface="Times New Roman"/>
            </a:endParaRPr>
          </a:p>
        </p:txBody>
      </p:sp>
      <p:sp>
        <p:nvSpPr>
          <p:cNvPr id="414" name="TextShape 2"/>
          <p:cNvSpPr txBox="1"/>
          <p:nvPr/>
        </p:nvSpPr>
        <p:spPr>
          <a:xfrm>
            <a:off x="457200" y="0"/>
            <a:ext cx="8254800" cy="1269720"/>
          </a:xfrm>
          <a:prstGeom prst="rect">
            <a:avLst/>
          </a:prstGeom>
          <a:noFill/>
          <a:ln>
            <a:noFill/>
          </a:ln>
        </p:spPr>
        <p:txBody>
          <a:bodyPr lIns="45720" rIns="45720" tIns="45000" bIns="45000" anchor="ctr"/>
          <a:p>
            <a:pPr algn="ctr">
              <a:lnSpc>
                <a:spcPct val="100000"/>
              </a:lnSpc>
            </a:pPr>
            <a:r>
              <a:rPr b="0" lang="en-IN" sz="2500" spc="-1" strike="noStrike">
                <a:solidFill>
                  <a:srgbClr val="07070b"/>
                </a:solidFill>
                <a:uFill>
                  <a:solidFill>
                    <a:srgbClr val="ffffff"/>
                  </a:solidFill>
                </a:uFill>
                <a:latin typeface="Chalkduster"/>
                <a:ea typeface="Chalkduster"/>
              </a:rPr>
              <a:t>SLIC vs GMM - 4 Sharpness Along Edges</a:t>
            </a:r>
            <a:endParaRPr b="0" lang="en-IN" sz="1800" spc="-1" strike="noStrike">
              <a:solidFill>
                <a:srgbClr val="000000"/>
              </a:solidFill>
              <a:uFill>
                <a:solidFill>
                  <a:srgbClr val="ffffff"/>
                </a:solidFill>
              </a:uFill>
              <a:latin typeface="Arial"/>
            </a:endParaRPr>
          </a:p>
        </p:txBody>
      </p:sp>
      <p:sp>
        <p:nvSpPr>
          <p:cNvPr id="415" name="CustomShape 3"/>
          <p:cNvSpPr/>
          <p:nvPr/>
        </p:nvSpPr>
        <p:spPr>
          <a:xfrm>
            <a:off x="1080000" y="7200000"/>
            <a:ext cx="1151640" cy="424440"/>
          </a:xfrm>
          <a:prstGeom prst="rect">
            <a:avLst/>
          </a:prstGeom>
          <a:noFill/>
          <a:ln w="12600">
            <a:noFill/>
          </a:ln>
        </p:spPr>
        <p:style>
          <a:lnRef idx="0"/>
          <a:fillRef idx="0"/>
          <a:effectRef idx="0"/>
          <a:fontRef idx="minor"/>
        </p:style>
        <p:txBody>
          <a:bodyPr lIns="45000" rIns="45000" tIns="45000" bIns="45000"/>
          <a:p>
            <a:pPr>
              <a:lnSpc>
                <a:spcPct val="100000"/>
              </a:lnSpc>
            </a:pPr>
            <a:r>
              <a:rPr b="0" lang="en-IN" sz="1100" spc="-1" strike="noStrike">
                <a:solidFill>
                  <a:srgbClr val="000000"/>
                </a:solidFill>
                <a:uFill>
                  <a:solidFill>
                    <a:srgbClr val="ffffff"/>
                  </a:solidFill>
                </a:uFill>
                <a:latin typeface="Arial"/>
                <a:ea typeface="Arial"/>
              </a:rPr>
              <a:t>GMM SUPERPIXELS</a:t>
            </a:r>
            <a:endParaRPr b="0" lang="en-IN" sz="1800" spc="-1" strike="noStrike">
              <a:solidFill>
                <a:srgbClr val="000000"/>
              </a:solidFill>
              <a:uFill>
                <a:solidFill>
                  <a:srgbClr val="ffffff"/>
                </a:solidFill>
              </a:uFill>
              <a:latin typeface="Arial"/>
            </a:endParaRPr>
          </a:p>
        </p:txBody>
      </p:sp>
      <p:sp>
        <p:nvSpPr>
          <p:cNvPr id="416" name="CustomShape 4"/>
          <p:cNvSpPr/>
          <p:nvPr/>
        </p:nvSpPr>
        <p:spPr>
          <a:xfrm>
            <a:off x="8208000" y="7056000"/>
            <a:ext cx="1151640" cy="424440"/>
          </a:xfrm>
          <a:prstGeom prst="rect">
            <a:avLst/>
          </a:prstGeom>
          <a:noFill/>
          <a:ln w="12600">
            <a:noFill/>
          </a:ln>
        </p:spPr>
        <p:style>
          <a:lnRef idx="0"/>
          <a:fillRef idx="0"/>
          <a:effectRef idx="0"/>
          <a:fontRef idx="minor"/>
        </p:style>
        <p:txBody>
          <a:bodyPr lIns="45000" rIns="45000" tIns="45000" bIns="45000"/>
          <a:p>
            <a:pPr>
              <a:lnSpc>
                <a:spcPct val="100000"/>
              </a:lnSpc>
            </a:pPr>
            <a:r>
              <a:rPr b="0" lang="en-IN" sz="1100" spc="-1" strike="noStrike">
                <a:solidFill>
                  <a:srgbClr val="000000"/>
                </a:solidFill>
                <a:uFill>
                  <a:solidFill>
                    <a:srgbClr val="ffffff"/>
                  </a:solidFill>
                </a:uFill>
                <a:latin typeface="Arial"/>
                <a:ea typeface="Arial"/>
              </a:rPr>
              <a:t>FINAL SALIENCY</a:t>
            </a:r>
            <a:endParaRPr b="0" lang="en-IN" sz="1800" spc="-1" strike="noStrike">
              <a:solidFill>
                <a:srgbClr val="000000"/>
              </a:solidFill>
              <a:uFill>
                <a:solidFill>
                  <a:srgbClr val="ffffff"/>
                </a:solidFill>
              </a:uFill>
              <a:latin typeface="Arial"/>
            </a:endParaRPr>
          </a:p>
        </p:txBody>
      </p:sp>
      <p:sp>
        <p:nvSpPr>
          <p:cNvPr id="417" name="CustomShape 5"/>
          <p:cNvSpPr/>
          <p:nvPr/>
        </p:nvSpPr>
        <p:spPr>
          <a:xfrm>
            <a:off x="3240000" y="7272000"/>
            <a:ext cx="1151640" cy="257040"/>
          </a:xfrm>
          <a:prstGeom prst="rect">
            <a:avLst/>
          </a:prstGeom>
          <a:noFill/>
          <a:ln w="12600">
            <a:noFill/>
          </a:ln>
        </p:spPr>
        <p:style>
          <a:lnRef idx="0"/>
          <a:fillRef idx="0"/>
          <a:effectRef idx="0"/>
          <a:fontRef idx="minor"/>
        </p:style>
        <p:txBody>
          <a:bodyPr lIns="45000" rIns="45000" tIns="45000" bIns="45000"/>
          <a:p>
            <a:pPr>
              <a:lnSpc>
                <a:spcPct val="100000"/>
              </a:lnSpc>
            </a:pPr>
            <a:r>
              <a:rPr b="0" lang="en-IN" sz="1100" spc="-1" strike="noStrike">
                <a:solidFill>
                  <a:srgbClr val="000000"/>
                </a:solidFill>
                <a:uFill>
                  <a:solidFill>
                    <a:srgbClr val="ffffff"/>
                  </a:solidFill>
                </a:uFill>
                <a:latin typeface="Arial"/>
                <a:ea typeface="Arial"/>
              </a:rPr>
              <a:t>UNIQUENESS  </a:t>
            </a:r>
            <a:endParaRPr b="0" lang="en-IN" sz="1800" spc="-1" strike="noStrike">
              <a:solidFill>
                <a:srgbClr val="000000"/>
              </a:solidFill>
              <a:uFill>
                <a:solidFill>
                  <a:srgbClr val="ffffff"/>
                </a:solidFill>
              </a:uFill>
              <a:latin typeface="Arial"/>
            </a:endParaRPr>
          </a:p>
        </p:txBody>
      </p:sp>
      <p:sp>
        <p:nvSpPr>
          <p:cNvPr id="418" name="CustomShape 6"/>
          <p:cNvSpPr/>
          <p:nvPr/>
        </p:nvSpPr>
        <p:spPr>
          <a:xfrm>
            <a:off x="5544000" y="7150320"/>
            <a:ext cx="1367640" cy="257040"/>
          </a:xfrm>
          <a:prstGeom prst="rect">
            <a:avLst/>
          </a:prstGeom>
          <a:noFill/>
          <a:ln w="12600">
            <a:noFill/>
          </a:ln>
        </p:spPr>
        <p:style>
          <a:lnRef idx="0"/>
          <a:fillRef idx="0"/>
          <a:effectRef idx="0"/>
          <a:fontRef idx="minor"/>
        </p:style>
        <p:txBody>
          <a:bodyPr lIns="45000" rIns="45000" tIns="45000" bIns="45000"/>
          <a:p>
            <a:pPr>
              <a:lnSpc>
                <a:spcPct val="100000"/>
              </a:lnSpc>
            </a:pPr>
            <a:r>
              <a:rPr b="0" lang="en-IN" sz="1100" spc="-1" strike="noStrike">
                <a:solidFill>
                  <a:srgbClr val="000000"/>
                </a:solidFill>
                <a:uFill>
                  <a:solidFill>
                    <a:srgbClr val="ffffff"/>
                  </a:solidFill>
                </a:uFill>
                <a:latin typeface="Arial"/>
                <a:ea typeface="Arial"/>
              </a:rPr>
              <a:t>DISTRIBUTION</a:t>
            </a:r>
            <a:endParaRPr b="0" lang="en-IN" sz="1800" spc="-1" strike="noStrike">
              <a:solidFill>
                <a:srgbClr val="000000"/>
              </a:solidFill>
              <a:uFill>
                <a:solidFill>
                  <a:srgbClr val="ffffff"/>
                </a:solidFill>
              </a:uFill>
              <a:latin typeface="Arial"/>
            </a:endParaRPr>
          </a:p>
        </p:txBody>
      </p:sp>
      <p:sp>
        <p:nvSpPr>
          <p:cNvPr id="419" name="CustomShape 7"/>
          <p:cNvSpPr/>
          <p:nvPr/>
        </p:nvSpPr>
        <p:spPr>
          <a:xfrm>
            <a:off x="296640" y="3558600"/>
            <a:ext cx="8466120" cy="595800"/>
          </a:xfrm>
          <a:prstGeom prst="rightArrow">
            <a:avLst>
              <a:gd name="adj1" fmla="val 32000"/>
              <a:gd name="adj2" fmla="val 124504"/>
            </a:avLst>
          </a:prstGeom>
          <a:solidFill>
            <a:schemeClr val="accent3">
              <a:lumOff val="44000"/>
            </a:schemeClr>
          </a:solidFill>
          <a:ln w="25560">
            <a:solidFill>
              <a:schemeClr val="accent1"/>
            </a:solidFill>
            <a:bevel/>
          </a:ln>
        </p:spPr>
        <p:style>
          <a:lnRef idx="0"/>
          <a:fillRef idx="0"/>
          <a:effectRef idx="0"/>
          <a:fontRef idx="minor"/>
        </p:style>
      </p:sp>
      <p:sp>
        <p:nvSpPr>
          <p:cNvPr id="420" name="CustomShape 8"/>
          <p:cNvSpPr/>
          <p:nvPr/>
        </p:nvSpPr>
        <p:spPr>
          <a:xfrm>
            <a:off x="2726640" y="3722760"/>
            <a:ext cx="1511640" cy="272160"/>
          </a:xfrm>
          <a:prstGeom prst="rect">
            <a:avLst/>
          </a:prstGeom>
          <a:noFill/>
          <a:ln w="12600">
            <a:noFill/>
          </a:ln>
        </p:spPr>
        <p:style>
          <a:lnRef idx="0"/>
          <a:fillRef idx="0"/>
          <a:effectRef idx="0"/>
          <a:fontRef idx="minor"/>
        </p:style>
        <p:txBody>
          <a:bodyPr lIns="45000" rIns="45000" tIns="45000" bIns="45000"/>
          <a:p>
            <a:pPr algn="ctr">
              <a:lnSpc>
                <a:spcPct val="100000"/>
              </a:lnSpc>
            </a:pPr>
            <a:r>
              <a:rPr b="0" i="1" lang="en-IN" sz="1200" spc="-1" strike="noStrike">
                <a:solidFill>
                  <a:srgbClr val="000000"/>
                </a:solidFill>
                <a:uFill>
                  <a:solidFill>
                    <a:srgbClr val="ffffff"/>
                  </a:solidFill>
                </a:uFill>
                <a:latin typeface="Cochin"/>
                <a:ea typeface="Cochin"/>
              </a:rPr>
              <a:t>UNIQUENESS</a:t>
            </a:r>
            <a:endParaRPr b="0" lang="en-IN" sz="1800" spc="-1" strike="noStrike">
              <a:solidFill>
                <a:srgbClr val="000000"/>
              </a:solidFill>
              <a:uFill>
                <a:solidFill>
                  <a:srgbClr val="ffffff"/>
                </a:solidFill>
              </a:uFill>
              <a:latin typeface="Arial"/>
            </a:endParaRPr>
          </a:p>
        </p:txBody>
      </p:sp>
      <p:sp>
        <p:nvSpPr>
          <p:cNvPr id="421" name="CustomShape 9"/>
          <p:cNvSpPr/>
          <p:nvPr/>
        </p:nvSpPr>
        <p:spPr>
          <a:xfrm>
            <a:off x="4934880" y="3722760"/>
            <a:ext cx="1511640" cy="272160"/>
          </a:xfrm>
          <a:prstGeom prst="rect">
            <a:avLst/>
          </a:prstGeom>
          <a:noFill/>
          <a:ln w="12600">
            <a:noFill/>
          </a:ln>
        </p:spPr>
        <p:style>
          <a:lnRef idx="0"/>
          <a:fillRef idx="0"/>
          <a:effectRef idx="0"/>
          <a:fontRef idx="minor"/>
        </p:style>
        <p:txBody>
          <a:bodyPr lIns="45000" rIns="45000" tIns="45000" bIns="45000"/>
          <a:p>
            <a:pPr algn="ctr">
              <a:lnSpc>
                <a:spcPct val="100000"/>
              </a:lnSpc>
            </a:pPr>
            <a:r>
              <a:rPr b="0" i="1" lang="en-IN" sz="1200" spc="-1" strike="noStrike">
                <a:solidFill>
                  <a:srgbClr val="000000"/>
                </a:solidFill>
                <a:uFill>
                  <a:solidFill>
                    <a:srgbClr val="ffffff"/>
                  </a:solidFill>
                </a:uFill>
                <a:latin typeface="Cochin"/>
                <a:ea typeface="Cochin"/>
              </a:rPr>
              <a:t>DISTRIBUTION</a:t>
            </a:r>
            <a:endParaRPr b="0" lang="en-IN" sz="1800" spc="-1" strike="noStrike">
              <a:solidFill>
                <a:srgbClr val="000000"/>
              </a:solidFill>
              <a:uFill>
                <a:solidFill>
                  <a:srgbClr val="ffffff"/>
                </a:solidFill>
              </a:uFill>
              <a:latin typeface="Arial"/>
            </a:endParaRPr>
          </a:p>
        </p:txBody>
      </p:sp>
      <p:sp>
        <p:nvSpPr>
          <p:cNvPr id="422" name="CustomShape 10"/>
          <p:cNvSpPr/>
          <p:nvPr/>
        </p:nvSpPr>
        <p:spPr>
          <a:xfrm>
            <a:off x="7143120" y="3722760"/>
            <a:ext cx="1511640" cy="272160"/>
          </a:xfrm>
          <a:prstGeom prst="rect">
            <a:avLst/>
          </a:prstGeom>
          <a:noFill/>
          <a:ln w="12600">
            <a:noFill/>
          </a:ln>
        </p:spPr>
        <p:style>
          <a:lnRef idx="0"/>
          <a:fillRef idx="0"/>
          <a:effectRef idx="0"/>
          <a:fontRef idx="minor"/>
        </p:style>
        <p:txBody>
          <a:bodyPr lIns="45000" rIns="45000" tIns="45000" bIns="45000"/>
          <a:p>
            <a:pPr algn="ctr">
              <a:lnSpc>
                <a:spcPct val="100000"/>
              </a:lnSpc>
            </a:pPr>
            <a:r>
              <a:rPr b="0" i="1" lang="en-IN" sz="1200" spc="-1" strike="noStrike">
                <a:solidFill>
                  <a:srgbClr val="000000"/>
                </a:solidFill>
                <a:uFill>
                  <a:solidFill>
                    <a:srgbClr val="ffffff"/>
                  </a:solidFill>
                </a:uFill>
                <a:latin typeface="Cochin"/>
                <a:ea typeface="Cochin"/>
              </a:rPr>
              <a:t>SALIENCY</a:t>
            </a:r>
            <a:endParaRPr b="0" lang="en-IN" sz="1800" spc="-1" strike="noStrike">
              <a:solidFill>
                <a:srgbClr val="000000"/>
              </a:solidFill>
              <a:uFill>
                <a:solidFill>
                  <a:srgbClr val="ffffff"/>
                </a:solidFill>
              </a:uFill>
              <a:latin typeface="Arial"/>
            </a:endParaRPr>
          </a:p>
        </p:txBody>
      </p:sp>
      <p:sp>
        <p:nvSpPr>
          <p:cNvPr id="423" name="CustomShape 11"/>
          <p:cNvSpPr/>
          <p:nvPr/>
        </p:nvSpPr>
        <p:spPr>
          <a:xfrm>
            <a:off x="-139320" y="3722760"/>
            <a:ext cx="1511640" cy="272160"/>
          </a:xfrm>
          <a:prstGeom prst="rect">
            <a:avLst/>
          </a:prstGeom>
          <a:noFill/>
          <a:ln w="12600">
            <a:noFill/>
          </a:ln>
        </p:spPr>
        <p:style>
          <a:lnRef idx="0"/>
          <a:fillRef idx="0"/>
          <a:effectRef idx="0"/>
          <a:fontRef idx="minor"/>
        </p:style>
        <p:txBody>
          <a:bodyPr lIns="45000" rIns="45000" tIns="45000" bIns="45000"/>
          <a:p>
            <a:pPr algn="ctr">
              <a:lnSpc>
                <a:spcPct val="100000"/>
              </a:lnSpc>
            </a:pPr>
            <a:r>
              <a:rPr b="0" i="1" lang="en-IN" sz="1200" spc="-1" strike="noStrike">
                <a:solidFill>
                  <a:srgbClr val="000000"/>
                </a:solidFill>
                <a:uFill>
                  <a:solidFill>
                    <a:srgbClr val="ffffff"/>
                  </a:solidFill>
                </a:uFill>
                <a:latin typeface="Cochin"/>
                <a:ea typeface="Cochin"/>
              </a:rPr>
              <a:t>SLIC</a:t>
            </a:r>
            <a:endParaRPr b="0" lang="en-IN" sz="1800" spc="-1" strike="noStrike">
              <a:solidFill>
                <a:srgbClr val="000000"/>
              </a:solidFill>
              <a:uFill>
                <a:solidFill>
                  <a:srgbClr val="ffffff"/>
                </a:solidFill>
              </a:uFill>
              <a:latin typeface="Arial"/>
            </a:endParaRPr>
          </a:p>
        </p:txBody>
      </p:sp>
      <p:sp>
        <p:nvSpPr>
          <p:cNvPr id="424" name="CustomShape 12"/>
          <p:cNvSpPr/>
          <p:nvPr/>
        </p:nvSpPr>
        <p:spPr>
          <a:xfrm>
            <a:off x="1243440" y="3722760"/>
            <a:ext cx="1511640" cy="272160"/>
          </a:xfrm>
          <a:prstGeom prst="rect">
            <a:avLst/>
          </a:prstGeom>
          <a:noFill/>
          <a:ln w="12600">
            <a:noFill/>
          </a:ln>
        </p:spPr>
        <p:style>
          <a:lnRef idx="0"/>
          <a:fillRef idx="0"/>
          <a:effectRef idx="0"/>
          <a:fontRef idx="minor"/>
        </p:style>
        <p:txBody>
          <a:bodyPr lIns="45000" rIns="45000" tIns="45000" bIns="45000"/>
          <a:p>
            <a:pPr algn="ctr">
              <a:lnSpc>
                <a:spcPct val="100000"/>
              </a:lnSpc>
            </a:pPr>
            <a:r>
              <a:rPr b="0" i="1" lang="en-IN" sz="1200" spc="-1" strike="noStrike">
                <a:solidFill>
                  <a:srgbClr val="000000"/>
                </a:solidFill>
                <a:uFill>
                  <a:solidFill>
                    <a:srgbClr val="ffffff"/>
                  </a:solidFill>
                </a:uFill>
                <a:latin typeface="Cochin"/>
                <a:ea typeface="Cochin"/>
              </a:rPr>
              <a:t>GMM</a:t>
            </a:r>
            <a:endParaRPr b="0" lang="en-IN" sz="1800" spc="-1" strike="noStrike">
              <a:solidFill>
                <a:srgbClr val="000000"/>
              </a:solidFill>
              <a:uFill>
                <a:solidFill>
                  <a:srgbClr val="ffffff"/>
                </a:solidFill>
              </a:uFill>
              <a:latin typeface="Arial"/>
            </a:endParaRPr>
          </a:p>
        </p:txBody>
      </p:sp>
      <p:sp>
        <p:nvSpPr>
          <p:cNvPr id="425" name="Line 13"/>
          <p:cNvSpPr/>
          <p:nvPr/>
        </p:nvSpPr>
        <p:spPr>
          <a:xfrm flipH="1">
            <a:off x="1658880" y="4113720"/>
            <a:ext cx="250920" cy="250920"/>
          </a:xfrm>
          <a:prstGeom prst="line">
            <a:avLst/>
          </a:prstGeom>
          <a:ln w="25560">
            <a:solidFill>
              <a:schemeClr val="accent1"/>
            </a:solidFill>
            <a:bevel/>
            <a:tailEnd len="med" type="triangle" w="med"/>
          </a:ln>
        </p:spPr>
        <p:style>
          <a:lnRef idx="0"/>
          <a:fillRef idx="0"/>
          <a:effectRef idx="0"/>
          <a:fontRef idx="minor"/>
        </p:style>
      </p:sp>
      <p:sp>
        <p:nvSpPr>
          <p:cNvPr id="426" name="Line 14"/>
          <p:cNvSpPr/>
          <p:nvPr/>
        </p:nvSpPr>
        <p:spPr>
          <a:xfrm flipV="1">
            <a:off x="602280" y="3333600"/>
            <a:ext cx="225720" cy="225720"/>
          </a:xfrm>
          <a:prstGeom prst="line">
            <a:avLst/>
          </a:prstGeom>
          <a:ln w="25560">
            <a:solidFill>
              <a:schemeClr val="accent1"/>
            </a:solidFill>
            <a:bevel/>
            <a:tailEnd len="med" type="triangle" w="med"/>
          </a:ln>
        </p:spPr>
        <p:style>
          <a:lnRef idx="0"/>
          <a:fillRef idx="0"/>
          <a:effectRef idx="0"/>
          <a:fontRef idx="minor"/>
        </p:style>
      </p:sp>
      <p:pic>
        <p:nvPicPr>
          <p:cNvPr id="427" name="6bSuperPixels.png" descr=""/>
          <p:cNvPicPr/>
          <p:nvPr/>
        </p:nvPicPr>
        <p:blipFill>
          <a:blip r:embed="rId1"/>
          <a:stretch/>
        </p:blipFill>
        <p:spPr>
          <a:xfrm>
            <a:off x="323280" y="1904400"/>
            <a:ext cx="1901160" cy="1274400"/>
          </a:xfrm>
          <a:prstGeom prst="rect">
            <a:avLst/>
          </a:prstGeom>
          <a:ln w="12600">
            <a:noFill/>
          </a:ln>
        </p:spPr>
      </p:pic>
      <p:pic>
        <p:nvPicPr>
          <p:cNvPr id="428" name="image28.png" descr=""/>
          <p:cNvPicPr/>
          <p:nvPr/>
        </p:nvPicPr>
        <p:blipFill>
          <a:blip r:embed="rId2"/>
          <a:stretch/>
        </p:blipFill>
        <p:spPr>
          <a:xfrm>
            <a:off x="6948360" y="1904400"/>
            <a:ext cx="1901160" cy="1274400"/>
          </a:xfrm>
          <a:prstGeom prst="rect">
            <a:avLst/>
          </a:prstGeom>
          <a:ln w="12600">
            <a:noFill/>
          </a:ln>
        </p:spPr>
      </p:pic>
      <p:pic>
        <p:nvPicPr>
          <p:cNvPr id="429" name="6buniqueness.png" descr=""/>
          <p:cNvPicPr/>
          <p:nvPr/>
        </p:nvPicPr>
        <p:blipFill>
          <a:blip r:embed="rId3"/>
          <a:stretch/>
        </p:blipFill>
        <p:spPr>
          <a:xfrm>
            <a:off x="2531520" y="1904400"/>
            <a:ext cx="1901160" cy="1274400"/>
          </a:xfrm>
          <a:prstGeom prst="rect">
            <a:avLst/>
          </a:prstGeom>
          <a:ln w="12600">
            <a:noFill/>
          </a:ln>
        </p:spPr>
      </p:pic>
      <p:pic>
        <p:nvPicPr>
          <p:cNvPr id="430" name="image33.png" descr=""/>
          <p:cNvPicPr/>
          <p:nvPr/>
        </p:nvPicPr>
        <p:blipFill>
          <a:blip r:embed="rId4"/>
          <a:stretch/>
        </p:blipFill>
        <p:spPr>
          <a:xfrm>
            <a:off x="4740120" y="1904400"/>
            <a:ext cx="1901160" cy="1274400"/>
          </a:xfrm>
          <a:prstGeom prst="rect">
            <a:avLst/>
          </a:prstGeom>
          <a:ln w="12600">
            <a:noFill/>
          </a:ln>
        </p:spPr>
      </p:pic>
      <p:pic>
        <p:nvPicPr>
          <p:cNvPr id="431" name="image30.png" descr=""/>
          <p:cNvPicPr/>
          <p:nvPr/>
        </p:nvPicPr>
        <p:blipFill>
          <a:blip r:embed="rId5"/>
          <a:stretch/>
        </p:blipFill>
        <p:spPr>
          <a:xfrm>
            <a:off x="2530080" y="4533840"/>
            <a:ext cx="1904760" cy="1269720"/>
          </a:xfrm>
          <a:prstGeom prst="rect">
            <a:avLst/>
          </a:prstGeom>
          <a:ln w="12600">
            <a:noFill/>
          </a:ln>
        </p:spPr>
      </p:pic>
      <p:pic>
        <p:nvPicPr>
          <p:cNvPr id="432" name="image31.png" descr=""/>
          <p:cNvPicPr/>
          <p:nvPr/>
        </p:nvPicPr>
        <p:blipFill>
          <a:blip r:embed="rId6"/>
          <a:stretch/>
        </p:blipFill>
        <p:spPr>
          <a:xfrm>
            <a:off x="321840" y="4533840"/>
            <a:ext cx="1904760" cy="1269720"/>
          </a:xfrm>
          <a:prstGeom prst="rect">
            <a:avLst/>
          </a:prstGeom>
          <a:ln w="12600">
            <a:noFill/>
          </a:ln>
        </p:spPr>
      </p:pic>
      <p:pic>
        <p:nvPicPr>
          <p:cNvPr id="433" name="image32.png" descr=""/>
          <p:cNvPicPr/>
          <p:nvPr/>
        </p:nvPicPr>
        <p:blipFill>
          <a:blip r:embed="rId7"/>
          <a:stretch/>
        </p:blipFill>
        <p:spPr>
          <a:xfrm>
            <a:off x="6944760" y="4533840"/>
            <a:ext cx="1904760" cy="1269720"/>
          </a:xfrm>
          <a:prstGeom prst="rect">
            <a:avLst/>
          </a:prstGeom>
          <a:ln w="12600">
            <a:noFill/>
          </a:ln>
        </p:spPr>
      </p:pic>
      <p:pic>
        <p:nvPicPr>
          <p:cNvPr id="434" name="image34.png" descr=""/>
          <p:cNvPicPr/>
          <p:nvPr/>
        </p:nvPicPr>
        <p:blipFill>
          <a:blip r:embed="rId8"/>
          <a:stretch/>
        </p:blipFill>
        <p:spPr>
          <a:xfrm>
            <a:off x="4738320" y="4533840"/>
            <a:ext cx="1904760" cy="1269720"/>
          </a:xfrm>
          <a:prstGeom prst="rect">
            <a:avLst/>
          </a:prstGeom>
          <a:ln w="12600">
            <a:noFill/>
          </a:ln>
        </p:spPr>
      </p:pic>
    </p:spTree>
  </p:cSld>
  <p:timing>
    <p:tnLst>
      <p:par>
        <p:cTn id="73" dur="indefinite" restart="never" nodeType="tmRoot">
          <p:childTnLst>
            <p:seq>
              <p:cTn id="74" nodeType="mainSeq"/>
              <p:prevCondLst>
                <p:cond delay="0" evt="onPrev">
                  <p:tgtEl>
                    <p:sldTgt/>
                  </p:tgtEl>
                </p:cond>
              </p:prevCondLst>
              <p:nextCondLst>
                <p:cond delay="0" evt="onNext">
                  <p:tgtEl>
                    <p:sldTgt/>
                  </p:tgtEl>
                </p:cond>
              </p:nextCondLst>
            </p:seq>
          </p:childTnLst>
        </p:cTn>
      </p:par>
    </p:tnLst>
  </p:timing>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1dfdc"/>
        </a:solidFill>
      </p:bgPr>
    </p:bg>
    <p:spTree>
      <p:nvGrpSpPr>
        <p:cNvPr id="1" name=""/>
        <p:cNvGrpSpPr/>
        <p:nvPr/>
      </p:nvGrpSpPr>
      <p:grpSpPr>
        <a:xfrm>
          <a:off x="0" y="0"/>
          <a:ext cx="0" cy="0"/>
          <a:chOff x="0" y="0"/>
          <a:chExt cx="0" cy="0"/>
        </a:xfrm>
      </p:grpSpPr>
      <p:sp>
        <p:nvSpPr>
          <p:cNvPr id="435" name="TextShape 1"/>
          <p:cNvSpPr txBox="1"/>
          <p:nvPr/>
        </p:nvSpPr>
        <p:spPr>
          <a:xfrm>
            <a:off x="6553080" y="6245280"/>
            <a:ext cx="2133360" cy="288360"/>
          </a:xfrm>
          <a:prstGeom prst="rect">
            <a:avLst/>
          </a:prstGeom>
          <a:noFill/>
          <a:ln>
            <a:noFill/>
          </a:ln>
        </p:spPr>
        <p:txBody>
          <a:bodyPr lIns="45720" rIns="45720" tIns="45000" bIns="45000"/>
          <a:p>
            <a:endParaRPr b="0" lang="en-IN" sz="2400" spc="-1" strike="noStrike">
              <a:solidFill>
                <a:srgbClr val="000000"/>
              </a:solidFill>
              <a:uFill>
                <a:solidFill>
                  <a:srgbClr val="ffffff"/>
                </a:solidFill>
              </a:uFill>
              <a:latin typeface="Times New Roman"/>
            </a:endParaRPr>
          </a:p>
        </p:txBody>
      </p:sp>
      <p:sp>
        <p:nvSpPr>
          <p:cNvPr id="436" name="CustomShape 2"/>
          <p:cNvSpPr/>
          <p:nvPr/>
        </p:nvSpPr>
        <p:spPr>
          <a:xfrm>
            <a:off x="512640" y="1459080"/>
            <a:ext cx="8143920" cy="5628600"/>
          </a:xfrm>
          <a:prstGeom prst="rect">
            <a:avLst/>
          </a:prstGeom>
          <a:noFill/>
          <a:ln w="12600">
            <a:noFill/>
          </a:ln>
        </p:spPr>
        <p:style>
          <a:lnRef idx="0"/>
          <a:fillRef idx="0"/>
          <a:effectRef idx="0"/>
          <a:fontRef idx="minor"/>
        </p:style>
        <p:txBody>
          <a:bodyPr lIns="45720" rIns="45720" tIns="45000" bIns="45000"/>
          <a:p>
            <a:pPr marL="180360" indent="-180000" algn="just">
              <a:lnSpc>
                <a:spcPct val="120000"/>
              </a:lnSpc>
              <a:buBlip>
                <a:blip r:embed="rId1"/>
              </a:buBlip>
            </a:pPr>
            <a:r>
              <a:rPr b="0" lang="en-IN" sz="1800" spc="-1" strike="noStrike">
                <a:solidFill>
                  <a:srgbClr val="000000"/>
                </a:solidFill>
                <a:uFill>
                  <a:solidFill>
                    <a:srgbClr val="ffffff"/>
                  </a:solidFill>
                </a:uFill>
                <a:latin typeface="Hoefler Text"/>
                <a:ea typeface="Hoefler Text"/>
              </a:rPr>
              <a:t>Formulation driven vs  Data driven approach: High computation cost. (Both memory and time complexity.)</a:t>
            </a:r>
            <a:endParaRPr b="0" lang="en-IN" sz="1800" spc="-1" strike="noStrike">
              <a:solidFill>
                <a:srgbClr val="000000"/>
              </a:solidFill>
              <a:uFill>
                <a:solidFill>
                  <a:srgbClr val="ffffff"/>
                </a:solidFill>
              </a:uFill>
              <a:latin typeface="Arial"/>
            </a:endParaRPr>
          </a:p>
          <a:p>
            <a:pPr algn="just">
              <a:lnSpc>
                <a:spcPct val="120000"/>
              </a:lnSpc>
            </a:pPr>
            <a:endParaRPr b="0" lang="en-IN" sz="1800" spc="-1" strike="noStrike">
              <a:solidFill>
                <a:srgbClr val="000000"/>
              </a:solidFill>
              <a:uFill>
                <a:solidFill>
                  <a:srgbClr val="ffffff"/>
                </a:solidFill>
              </a:uFill>
              <a:latin typeface="Arial"/>
            </a:endParaRPr>
          </a:p>
          <a:p>
            <a:pPr marL="180360" indent="-180000" algn="just">
              <a:lnSpc>
                <a:spcPct val="120000"/>
              </a:lnSpc>
              <a:buBlip>
                <a:blip r:embed="rId2"/>
              </a:buBlip>
            </a:pPr>
            <a:r>
              <a:rPr b="0" lang="en-IN" sz="1800" spc="-1" strike="noStrike">
                <a:solidFill>
                  <a:srgbClr val="000000"/>
                </a:solidFill>
                <a:uFill>
                  <a:solidFill>
                    <a:srgbClr val="ffffff"/>
                  </a:solidFill>
                </a:uFill>
                <a:latin typeface="Hoefler Text"/>
                <a:ea typeface="Hoefler Text"/>
              </a:rPr>
              <a:t>Interpretability of both approach and results in a traditional methods.</a:t>
            </a:r>
            <a:endParaRPr b="0" lang="en-IN" sz="1800" spc="-1" strike="noStrike">
              <a:solidFill>
                <a:srgbClr val="000000"/>
              </a:solidFill>
              <a:uFill>
                <a:solidFill>
                  <a:srgbClr val="ffffff"/>
                </a:solidFill>
              </a:uFill>
              <a:latin typeface="Arial"/>
            </a:endParaRPr>
          </a:p>
          <a:p>
            <a:pPr algn="just">
              <a:lnSpc>
                <a:spcPct val="120000"/>
              </a:lnSpc>
            </a:pPr>
            <a:endParaRPr b="0" lang="en-IN" sz="1800" spc="-1" strike="noStrike">
              <a:solidFill>
                <a:srgbClr val="000000"/>
              </a:solidFill>
              <a:uFill>
                <a:solidFill>
                  <a:srgbClr val="ffffff"/>
                </a:solidFill>
              </a:uFill>
              <a:latin typeface="Arial"/>
            </a:endParaRPr>
          </a:p>
          <a:p>
            <a:pPr marL="180360" indent="-180000" algn="just">
              <a:lnSpc>
                <a:spcPct val="120000"/>
              </a:lnSpc>
              <a:buBlip>
                <a:blip r:embed="rId3"/>
              </a:buBlip>
            </a:pPr>
            <a:r>
              <a:rPr b="0" lang="en-IN" sz="1800" spc="-1" strike="noStrike">
                <a:solidFill>
                  <a:srgbClr val="000000"/>
                </a:solidFill>
                <a:uFill>
                  <a:solidFill>
                    <a:srgbClr val="ffffff"/>
                  </a:solidFill>
                </a:uFill>
                <a:latin typeface="Hoefler Text"/>
                <a:ea typeface="Hoefler Text"/>
              </a:rPr>
              <a:t>Deep learning method need a lot of data to train! Data is abundant but task specific data and standard data is expensive and hard to find.</a:t>
            </a:r>
            <a:endParaRPr b="0" lang="en-IN" sz="1800" spc="-1" strike="noStrike">
              <a:solidFill>
                <a:srgbClr val="000000"/>
              </a:solidFill>
              <a:uFill>
                <a:solidFill>
                  <a:srgbClr val="ffffff"/>
                </a:solidFill>
              </a:uFill>
              <a:latin typeface="Arial"/>
            </a:endParaRPr>
          </a:p>
          <a:p>
            <a:pPr algn="just">
              <a:lnSpc>
                <a:spcPct val="120000"/>
              </a:lnSpc>
            </a:pPr>
            <a:endParaRPr b="0" lang="en-IN" sz="1800" spc="-1" strike="noStrike">
              <a:solidFill>
                <a:srgbClr val="000000"/>
              </a:solidFill>
              <a:uFill>
                <a:solidFill>
                  <a:srgbClr val="ffffff"/>
                </a:solidFill>
              </a:uFill>
              <a:latin typeface="Arial"/>
            </a:endParaRPr>
          </a:p>
          <a:p>
            <a:pPr marL="180360" indent="-180000" algn="just">
              <a:lnSpc>
                <a:spcPct val="120000"/>
              </a:lnSpc>
              <a:buBlip>
                <a:blip r:embed="rId4"/>
              </a:buBlip>
            </a:pPr>
            <a:r>
              <a:rPr b="0" lang="en-IN" sz="1800" spc="-1" strike="noStrike">
                <a:solidFill>
                  <a:srgbClr val="000000"/>
                </a:solidFill>
                <a:uFill>
                  <a:solidFill>
                    <a:srgbClr val="ffffff"/>
                  </a:solidFill>
                </a:uFill>
                <a:latin typeface="Hoefler Text"/>
                <a:ea typeface="Hoefler Text"/>
              </a:rPr>
              <a:t>Debugging: Due to this interpretability traditional methods are easier to debug. </a:t>
            </a:r>
            <a:endParaRPr b="0" lang="en-IN" sz="1800" spc="-1" strike="noStrike">
              <a:solidFill>
                <a:srgbClr val="000000"/>
              </a:solidFill>
              <a:uFill>
                <a:solidFill>
                  <a:srgbClr val="ffffff"/>
                </a:solidFill>
              </a:uFill>
              <a:latin typeface="Arial"/>
            </a:endParaRPr>
          </a:p>
          <a:p>
            <a:pPr algn="just">
              <a:lnSpc>
                <a:spcPct val="120000"/>
              </a:lnSpc>
            </a:pPr>
            <a:endParaRPr b="0" lang="en-IN" sz="1800" spc="-1" strike="noStrike">
              <a:solidFill>
                <a:srgbClr val="000000"/>
              </a:solidFill>
              <a:uFill>
                <a:solidFill>
                  <a:srgbClr val="ffffff"/>
                </a:solidFill>
              </a:uFill>
              <a:latin typeface="Arial"/>
            </a:endParaRPr>
          </a:p>
          <a:p>
            <a:pPr marL="180360" indent="-180000" algn="just">
              <a:lnSpc>
                <a:spcPct val="120000"/>
              </a:lnSpc>
              <a:buBlip>
                <a:blip r:embed="rId5"/>
              </a:buBlip>
            </a:pPr>
            <a:r>
              <a:rPr b="0" lang="en-IN" sz="1800" spc="-1" strike="noStrike">
                <a:solidFill>
                  <a:srgbClr val="000000"/>
                </a:solidFill>
                <a:uFill>
                  <a:solidFill>
                    <a:srgbClr val="ffffff"/>
                  </a:solidFill>
                </a:uFill>
                <a:latin typeface="Hoefler Text"/>
                <a:ea typeface="Hoefler Text"/>
              </a:rPr>
              <a:t>However, traditional methods like these are extremely biased towards contrast prior, background prior. As formulations are rigid they scaled to diverse set of images that do not conform to the mathematical formulation and its assumptions.</a:t>
            </a:r>
            <a:endParaRPr b="0" lang="en-IN" sz="1800" spc="-1" strike="noStrike">
              <a:solidFill>
                <a:srgbClr val="000000"/>
              </a:solidFill>
              <a:uFill>
                <a:solidFill>
                  <a:srgbClr val="ffffff"/>
                </a:solidFill>
              </a:uFill>
              <a:latin typeface="Arial"/>
            </a:endParaRPr>
          </a:p>
        </p:txBody>
      </p:sp>
      <p:sp>
        <p:nvSpPr>
          <p:cNvPr id="437" name="CustomShape 3"/>
          <p:cNvSpPr/>
          <p:nvPr/>
        </p:nvSpPr>
        <p:spPr>
          <a:xfrm>
            <a:off x="457200" y="0"/>
            <a:ext cx="8254800" cy="1269720"/>
          </a:xfrm>
          <a:prstGeom prst="rect">
            <a:avLst/>
          </a:prstGeom>
          <a:noFill/>
          <a:ln w="12600">
            <a:noFill/>
          </a:ln>
        </p:spPr>
        <p:style>
          <a:lnRef idx="0"/>
          <a:fillRef idx="0"/>
          <a:effectRef idx="0"/>
          <a:fontRef idx="minor"/>
        </p:style>
        <p:txBody>
          <a:bodyPr lIns="45720" rIns="45720" tIns="45000" bIns="45000" anchor="ctr"/>
          <a:p>
            <a:pPr algn="ctr">
              <a:lnSpc>
                <a:spcPct val="100000"/>
              </a:lnSpc>
            </a:pPr>
            <a:r>
              <a:rPr b="0" lang="en-IN" sz="2880" spc="-1" strike="noStrike">
                <a:solidFill>
                  <a:srgbClr val="080511"/>
                </a:solidFill>
                <a:uFill>
                  <a:solidFill>
                    <a:srgbClr val="ffffff"/>
                  </a:solidFill>
                </a:uFill>
                <a:latin typeface="Chalkduster"/>
                <a:ea typeface="Chalkduster"/>
              </a:rPr>
              <a:t>Qualitative Comparison of Traditional Methods with Deep Learning Models</a:t>
            </a:r>
            <a:endParaRPr b="0" lang="en-IN" sz="1800" spc="-1" strike="noStrike">
              <a:solidFill>
                <a:srgbClr val="000000"/>
              </a:solidFill>
              <a:uFill>
                <a:solidFill>
                  <a:srgbClr val="ffffff"/>
                </a:solidFill>
              </a:uFill>
              <a:latin typeface="Arial"/>
            </a:endParaRPr>
          </a:p>
        </p:txBody>
      </p:sp>
    </p:spTree>
  </p:cSld>
  <p:timing>
    <p:tnLst>
      <p:par>
        <p:cTn id="75" dur="indefinite" restart="never" nodeType="tmRoot">
          <p:childTnLst>
            <p:seq>
              <p:cTn id="76" nodeType="mainSeq"/>
              <p:prevCondLst>
                <p:cond delay="0" evt="onPrev">
                  <p:tgtEl>
                    <p:sldTgt/>
                  </p:tgtEl>
                </p:cond>
              </p:prevCondLst>
              <p:nextCondLst>
                <p:cond delay="0" evt="onNext">
                  <p:tgtEl>
                    <p:sldTgt/>
                  </p:tgtEl>
                </p:cond>
              </p:nextCondLst>
            </p:seq>
          </p:childTnLst>
        </p:cTn>
      </p:par>
    </p:tnLst>
  </p:timing>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1dfdc"/>
        </a:solidFill>
      </p:bgPr>
    </p:bg>
    <p:spTree>
      <p:nvGrpSpPr>
        <p:cNvPr id="1" name=""/>
        <p:cNvGrpSpPr/>
        <p:nvPr/>
      </p:nvGrpSpPr>
      <p:grpSpPr>
        <a:xfrm>
          <a:off x="0" y="0"/>
          <a:ext cx="0" cy="0"/>
          <a:chOff x="0" y="0"/>
          <a:chExt cx="0" cy="0"/>
        </a:xfrm>
      </p:grpSpPr>
      <p:sp>
        <p:nvSpPr>
          <p:cNvPr id="438" name="TextShape 1"/>
          <p:cNvSpPr txBox="1"/>
          <p:nvPr/>
        </p:nvSpPr>
        <p:spPr>
          <a:xfrm>
            <a:off x="6553080" y="6245280"/>
            <a:ext cx="2133360" cy="288360"/>
          </a:xfrm>
          <a:prstGeom prst="rect">
            <a:avLst/>
          </a:prstGeom>
          <a:noFill/>
          <a:ln>
            <a:noFill/>
          </a:ln>
        </p:spPr>
        <p:txBody>
          <a:bodyPr lIns="45720" rIns="45720" tIns="45000" bIns="45000"/>
          <a:p>
            <a:endParaRPr b="0" lang="en-IN" sz="2400" spc="-1" strike="noStrike">
              <a:solidFill>
                <a:srgbClr val="000000"/>
              </a:solidFill>
              <a:uFill>
                <a:solidFill>
                  <a:srgbClr val="ffffff"/>
                </a:solidFill>
              </a:uFill>
              <a:latin typeface="Times New Roman"/>
            </a:endParaRPr>
          </a:p>
        </p:txBody>
      </p:sp>
      <p:sp>
        <p:nvSpPr>
          <p:cNvPr id="439" name="CustomShape 2"/>
          <p:cNvSpPr/>
          <p:nvPr/>
        </p:nvSpPr>
        <p:spPr>
          <a:xfrm>
            <a:off x="644040" y="1933920"/>
            <a:ext cx="7855200" cy="3718440"/>
          </a:xfrm>
          <a:prstGeom prst="rect">
            <a:avLst/>
          </a:prstGeom>
          <a:noFill/>
          <a:ln w="12600">
            <a:noFill/>
          </a:ln>
        </p:spPr>
        <p:style>
          <a:lnRef idx="0"/>
          <a:fillRef idx="0"/>
          <a:effectRef idx="0"/>
          <a:fontRef idx="minor"/>
        </p:style>
        <p:txBody>
          <a:bodyPr lIns="45720" rIns="45720" tIns="45000" bIns="45000"/>
          <a:p>
            <a:pPr>
              <a:lnSpc>
                <a:spcPct val="150000"/>
              </a:lnSpc>
            </a:pPr>
            <a:r>
              <a:rPr b="0" lang="en-IN" sz="1700" spc="-1" strike="noStrike">
                <a:solidFill>
                  <a:srgbClr val="08050d"/>
                </a:solidFill>
                <a:uFill>
                  <a:solidFill>
                    <a:srgbClr val="ffffff"/>
                  </a:solidFill>
                </a:uFill>
                <a:latin typeface="Hoefler Text"/>
                <a:ea typeface="Hoefler Text"/>
              </a:rPr>
              <a:t>1. Saliency Filters : contrast based saliency estimation. [ LINK]</a:t>
            </a:r>
            <a:r>
              <a:rPr b="0" lang="en-IN" sz="1700" spc="-1" strike="noStrike">
                <a:solidFill>
                  <a:srgbClr val="08050d"/>
                </a:solidFill>
                <a:uFill>
                  <a:solidFill>
                    <a:srgbClr val="ffffff"/>
                  </a:solidFill>
                </a:uFill>
                <a:latin typeface="Hoefler Text"/>
                <a:ea typeface="Hoefler Text"/>
              </a:rPr>
              <a:t>
</a:t>
            </a:r>
            <a:r>
              <a:rPr b="0" lang="en-IN" sz="1700" spc="-1" strike="noStrike">
                <a:solidFill>
                  <a:srgbClr val="08050d"/>
                </a:solidFill>
                <a:uFill>
                  <a:solidFill>
                    <a:srgbClr val="ffffff"/>
                  </a:solidFill>
                </a:uFill>
                <a:latin typeface="Hoefler Text"/>
                <a:ea typeface="Hoefler Text"/>
              </a:rPr>
              <a:t>2. Efficient Salient Region Detection with Soft Image Abstraction. [LINK]</a:t>
            </a:r>
            <a:r>
              <a:rPr b="0" lang="en-IN" sz="1700" spc="-1" strike="noStrike">
                <a:solidFill>
                  <a:srgbClr val="08050d"/>
                </a:solidFill>
                <a:uFill>
                  <a:solidFill>
                    <a:srgbClr val="ffffff"/>
                  </a:solidFill>
                </a:uFill>
                <a:latin typeface="Hoefler Text"/>
                <a:ea typeface="Hoefler Text"/>
              </a:rPr>
              <a:t>
</a:t>
            </a:r>
            <a:r>
              <a:rPr b="0" lang="en-IN" sz="1700" spc="-1" strike="noStrike">
                <a:solidFill>
                  <a:srgbClr val="08050d"/>
                </a:solidFill>
                <a:uFill>
                  <a:solidFill>
                    <a:srgbClr val="ffffff"/>
                  </a:solidFill>
                </a:uFill>
                <a:latin typeface="Hoefler Text"/>
                <a:ea typeface="Hoefler Text"/>
              </a:rPr>
              <a:t>3. A model of saliency-based visual attention for rapid scene analysis. [LINK] </a:t>
            </a:r>
            <a:endParaRPr b="0" lang="en-IN" sz="1800" spc="-1" strike="noStrike">
              <a:solidFill>
                <a:srgbClr val="000000"/>
              </a:solidFill>
              <a:uFill>
                <a:solidFill>
                  <a:srgbClr val="ffffff"/>
                </a:solidFill>
              </a:uFill>
              <a:latin typeface="Arial"/>
            </a:endParaRPr>
          </a:p>
          <a:p>
            <a:pPr>
              <a:lnSpc>
                <a:spcPct val="150000"/>
              </a:lnSpc>
            </a:pPr>
            <a:r>
              <a:rPr b="0" lang="en-IN" sz="1700" spc="-1" strike="noStrike">
                <a:solidFill>
                  <a:srgbClr val="08050d"/>
                </a:solidFill>
                <a:uFill>
                  <a:solidFill>
                    <a:srgbClr val="ffffff"/>
                  </a:solidFill>
                </a:uFill>
                <a:latin typeface="Hoefler Text"/>
                <a:ea typeface="Hoefler Text"/>
              </a:rPr>
              <a:t>4. SLIC Superpixels. Technical report. [LINK] </a:t>
            </a:r>
            <a:endParaRPr b="0" lang="en-IN" sz="1800" spc="-1" strike="noStrike">
              <a:solidFill>
                <a:srgbClr val="000000"/>
              </a:solidFill>
              <a:uFill>
                <a:solidFill>
                  <a:srgbClr val="ffffff"/>
                </a:solidFill>
              </a:uFill>
              <a:latin typeface="Arial"/>
            </a:endParaRPr>
          </a:p>
          <a:p>
            <a:pPr>
              <a:lnSpc>
                <a:spcPct val="150000"/>
              </a:lnSpc>
            </a:pPr>
            <a:r>
              <a:rPr b="0" lang="en-IN" sz="1700" spc="-1" strike="noStrike">
                <a:solidFill>
                  <a:srgbClr val="08050d"/>
                </a:solidFill>
                <a:uFill>
                  <a:solidFill>
                    <a:srgbClr val="ffffff"/>
                  </a:solidFill>
                </a:uFill>
                <a:latin typeface="Hoefler Text"/>
                <a:ea typeface="Hoefler Text"/>
              </a:rPr>
              <a:t>5. Learning to detect a salient object. [ LINK]</a:t>
            </a:r>
            <a:r>
              <a:rPr b="0" lang="en-IN" sz="1700" spc="-1" strike="noStrike">
                <a:solidFill>
                  <a:srgbClr val="08050d"/>
                </a:solidFill>
                <a:uFill>
                  <a:solidFill>
                    <a:srgbClr val="ffffff"/>
                  </a:solidFill>
                </a:uFill>
                <a:latin typeface="Hoefler Text"/>
                <a:ea typeface="Hoefler Text"/>
              </a:rPr>
              <a:t>
</a:t>
            </a:r>
            <a:r>
              <a:rPr b="0" lang="en-IN" sz="1700" spc="-1" strike="noStrike">
                <a:solidFill>
                  <a:srgbClr val="08050d"/>
                </a:solidFill>
                <a:uFill>
                  <a:solidFill>
                    <a:srgbClr val="ffffff"/>
                  </a:solidFill>
                </a:uFill>
                <a:latin typeface="Hoefler Text"/>
                <a:ea typeface="Hoefler Text"/>
              </a:rPr>
              <a:t>6.Improved saliency detection based on superpixel clustering and saliency propagation. [ LINK]</a:t>
            </a:r>
            <a:r>
              <a:rPr b="0" lang="en-IN" sz="1700" spc="-1" strike="noStrike">
                <a:solidFill>
                  <a:srgbClr val="08050d"/>
                </a:solidFill>
                <a:uFill>
                  <a:solidFill>
                    <a:srgbClr val="ffffff"/>
                  </a:solidFill>
                </a:uFill>
                <a:latin typeface="Hoefler Text"/>
                <a:ea typeface="Hoefler Text"/>
              </a:rPr>
              <a:t>
</a:t>
            </a:r>
            <a:r>
              <a:rPr b="0" lang="en-IN" sz="1700" spc="-1" strike="noStrike">
                <a:solidFill>
                  <a:srgbClr val="08050d"/>
                </a:solidFill>
                <a:uFill>
                  <a:solidFill>
                    <a:srgbClr val="ffffff"/>
                  </a:solidFill>
                </a:uFill>
                <a:latin typeface="Hoefler Text"/>
                <a:ea typeface="Hoefler Text"/>
              </a:rPr>
              <a:t>7. Global contrast based salient region detection. [LINK] </a:t>
            </a: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p:txBody>
      </p:sp>
      <p:sp>
        <p:nvSpPr>
          <p:cNvPr id="440" name="TextShape 3"/>
          <p:cNvSpPr txBox="1"/>
          <p:nvPr/>
        </p:nvSpPr>
        <p:spPr>
          <a:xfrm>
            <a:off x="457200" y="0"/>
            <a:ext cx="8254800" cy="1269720"/>
          </a:xfrm>
          <a:prstGeom prst="rect">
            <a:avLst/>
          </a:prstGeom>
          <a:noFill/>
          <a:ln>
            <a:noFill/>
          </a:ln>
        </p:spPr>
        <p:txBody>
          <a:bodyPr lIns="45720" rIns="45720" tIns="45000" bIns="45000" anchor="ctr"/>
          <a:p>
            <a:pPr algn="ctr">
              <a:lnSpc>
                <a:spcPct val="100000"/>
              </a:lnSpc>
            </a:pPr>
            <a:r>
              <a:rPr b="0" lang="en-IN" sz="4000" spc="-1" strike="noStrike">
                <a:solidFill>
                  <a:srgbClr val="07070b"/>
                </a:solidFill>
                <a:uFill>
                  <a:solidFill>
                    <a:srgbClr val="ffffff"/>
                  </a:solidFill>
                </a:uFill>
                <a:latin typeface="Chalkduster"/>
                <a:ea typeface="Chalkduster"/>
              </a:rPr>
              <a:t>References</a:t>
            </a:r>
            <a:endParaRPr b="0" lang="en-IN" sz="1800" spc="-1" strike="noStrike">
              <a:solidFill>
                <a:srgbClr val="000000"/>
              </a:solidFill>
              <a:uFill>
                <a:solidFill>
                  <a:srgbClr val="ffffff"/>
                </a:solidFill>
              </a:uFill>
              <a:latin typeface="Arial"/>
            </a:endParaRPr>
          </a:p>
        </p:txBody>
      </p:sp>
    </p:spTree>
  </p:cSld>
  <p:timing>
    <p:tnLst>
      <p:par>
        <p:cTn id="77" dur="indefinite" restart="never" nodeType="tmRoot">
          <p:childTnLst>
            <p:seq>
              <p:cTn id="78" nodeType="mainSeq"/>
              <p:prevCondLst>
                <p:cond delay="0" evt="onPrev">
                  <p:tgtEl>
                    <p:sldTgt/>
                  </p:tgtEl>
                </p:cond>
              </p:prevCondLst>
              <p:nextCondLst>
                <p:cond delay="0"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1dfdc"/>
        </a:solidFill>
      </p:bgPr>
    </p:bg>
    <p:spTree>
      <p:nvGrpSpPr>
        <p:cNvPr id="1" name=""/>
        <p:cNvGrpSpPr/>
        <p:nvPr/>
      </p:nvGrpSpPr>
      <p:grpSpPr>
        <a:xfrm>
          <a:off x="0" y="0"/>
          <a:ext cx="0" cy="0"/>
          <a:chOff x="0" y="0"/>
          <a:chExt cx="0" cy="0"/>
        </a:xfrm>
      </p:grpSpPr>
      <p:sp>
        <p:nvSpPr>
          <p:cNvPr id="131" name="TextShape 1"/>
          <p:cNvSpPr txBox="1"/>
          <p:nvPr/>
        </p:nvSpPr>
        <p:spPr>
          <a:xfrm>
            <a:off x="6553080" y="6245280"/>
            <a:ext cx="2133360" cy="288360"/>
          </a:xfrm>
          <a:prstGeom prst="rect">
            <a:avLst/>
          </a:prstGeom>
          <a:noFill/>
          <a:ln>
            <a:noFill/>
          </a:ln>
        </p:spPr>
        <p:txBody>
          <a:bodyPr lIns="45720" rIns="45720" tIns="45000" bIns="45000"/>
          <a:p>
            <a:endParaRPr b="0" lang="en-IN" sz="2400" spc="-1" strike="noStrike">
              <a:solidFill>
                <a:srgbClr val="000000"/>
              </a:solidFill>
              <a:uFill>
                <a:solidFill>
                  <a:srgbClr val="ffffff"/>
                </a:solidFill>
              </a:uFill>
              <a:latin typeface="Times New Roman"/>
            </a:endParaRPr>
          </a:p>
        </p:txBody>
      </p:sp>
      <p:sp>
        <p:nvSpPr>
          <p:cNvPr id="132" name="TextShape 2"/>
          <p:cNvSpPr txBox="1"/>
          <p:nvPr/>
        </p:nvSpPr>
        <p:spPr>
          <a:xfrm>
            <a:off x="457200" y="0"/>
            <a:ext cx="8254800" cy="1269720"/>
          </a:xfrm>
          <a:prstGeom prst="rect">
            <a:avLst/>
          </a:prstGeom>
          <a:noFill/>
          <a:ln>
            <a:noFill/>
          </a:ln>
        </p:spPr>
        <p:txBody>
          <a:bodyPr lIns="45720" rIns="45720" tIns="45000" bIns="45000" anchor="ctr"/>
          <a:p>
            <a:pPr algn="ctr">
              <a:lnSpc>
                <a:spcPct val="100000"/>
              </a:lnSpc>
            </a:pPr>
            <a:r>
              <a:rPr b="0" lang="en-IN" sz="3200" spc="-1" strike="noStrike">
                <a:solidFill>
                  <a:srgbClr val="07070b"/>
                </a:solidFill>
                <a:uFill>
                  <a:solidFill>
                    <a:srgbClr val="ffffff"/>
                  </a:solidFill>
                </a:uFill>
                <a:latin typeface="Chalkduster"/>
                <a:ea typeface="Chalkduster"/>
              </a:rPr>
              <a:t>Terminology 101</a:t>
            </a:r>
            <a:endParaRPr b="0" lang="en-IN" sz="1800" spc="-1" strike="noStrike">
              <a:solidFill>
                <a:srgbClr val="000000"/>
              </a:solidFill>
              <a:uFill>
                <a:solidFill>
                  <a:srgbClr val="ffffff"/>
                </a:solidFill>
              </a:uFill>
              <a:latin typeface="Arial"/>
            </a:endParaRPr>
          </a:p>
        </p:txBody>
      </p:sp>
      <p:sp>
        <p:nvSpPr>
          <p:cNvPr id="133" name="TextShape 3"/>
          <p:cNvSpPr txBox="1"/>
          <p:nvPr/>
        </p:nvSpPr>
        <p:spPr>
          <a:xfrm>
            <a:off x="419040" y="1432440"/>
            <a:ext cx="8305560" cy="4525560"/>
          </a:xfrm>
          <a:prstGeom prst="rect">
            <a:avLst/>
          </a:prstGeom>
          <a:noFill/>
          <a:ln>
            <a:noFill/>
          </a:ln>
        </p:spPr>
        <p:txBody>
          <a:bodyPr lIns="45720" rIns="45720" tIns="45000" bIns="45000"/>
          <a:p>
            <a:pPr marL="249840" indent="-249480" algn="just">
              <a:lnSpc>
                <a:spcPct val="120000"/>
              </a:lnSpc>
              <a:buClr>
                <a:srgbClr val="07070b"/>
              </a:buClr>
              <a:buFont typeface="Symbol" charset="2"/>
              <a:buChar char=""/>
            </a:pPr>
            <a:r>
              <a:rPr b="1" lang="en-IN" sz="2140" spc="-1" strike="noStrike">
                <a:solidFill>
                  <a:srgbClr val="07070b"/>
                </a:solidFill>
                <a:uFill>
                  <a:solidFill>
                    <a:srgbClr val="ffffff"/>
                  </a:solidFill>
                </a:uFill>
                <a:latin typeface="Hoefler Text"/>
                <a:ea typeface="Hoefler Text"/>
              </a:rPr>
              <a:t>Saliency</a:t>
            </a:r>
            <a:r>
              <a:rPr b="0" lang="en-IN" sz="2140" spc="-1" strike="noStrike">
                <a:solidFill>
                  <a:srgbClr val="07070b"/>
                </a:solidFill>
                <a:uFill>
                  <a:solidFill>
                    <a:srgbClr val="ffffff"/>
                  </a:solidFill>
                </a:uFill>
                <a:latin typeface="Hoefler Text"/>
                <a:ea typeface="Hoefler Text"/>
              </a:rPr>
              <a:t> - Quality of being particularly noticeable.</a:t>
            </a:r>
            <a:endParaRPr b="0" lang="en-IN" sz="3200" spc="-1" strike="noStrike">
              <a:solidFill>
                <a:srgbClr val="000000"/>
              </a:solidFill>
              <a:uFill>
                <a:solidFill>
                  <a:srgbClr val="ffffff"/>
                </a:solidFill>
              </a:uFill>
              <a:latin typeface="Arial"/>
            </a:endParaRPr>
          </a:p>
          <a:p>
            <a:pPr marL="249840" indent="-249480" algn="just">
              <a:lnSpc>
                <a:spcPct val="120000"/>
              </a:lnSpc>
              <a:buClr>
                <a:srgbClr val="07070b"/>
              </a:buClr>
              <a:buFont typeface="Symbol" charset="2"/>
              <a:buChar char=""/>
            </a:pPr>
            <a:r>
              <a:rPr b="1" lang="en-IN" sz="2140" spc="-1" strike="noStrike">
                <a:solidFill>
                  <a:srgbClr val="07070b"/>
                </a:solidFill>
                <a:uFill>
                  <a:solidFill>
                    <a:srgbClr val="ffffff"/>
                  </a:solidFill>
                </a:uFill>
                <a:latin typeface="Hoefler Text"/>
                <a:ea typeface="Hoefler Text"/>
              </a:rPr>
              <a:t>Saliency Map</a:t>
            </a:r>
            <a:r>
              <a:rPr b="0" lang="en-IN" sz="2140" spc="-1" strike="noStrike">
                <a:solidFill>
                  <a:srgbClr val="07070b"/>
                </a:solidFill>
                <a:uFill>
                  <a:solidFill>
                    <a:srgbClr val="ffffff"/>
                  </a:solidFill>
                </a:uFill>
                <a:latin typeface="Hoefler Text"/>
                <a:ea typeface="Hoefler Text"/>
              </a:rPr>
              <a:t> - A </a:t>
            </a:r>
            <a:r>
              <a:rPr b="1" lang="en-IN" sz="2140" spc="-1" strike="noStrike">
                <a:solidFill>
                  <a:srgbClr val="07070b"/>
                </a:solidFill>
                <a:uFill>
                  <a:solidFill>
                    <a:srgbClr val="ffffff"/>
                  </a:solidFill>
                </a:uFill>
                <a:latin typeface="Hoefler Text"/>
                <a:ea typeface="Hoefler Text"/>
              </a:rPr>
              <a:t>saliency map</a:t>
            </a:r>
            <a:r>
              <a:rPr b="0" lang="en-IN" sz="2140" spc="-1" strike="noStrike">
                <a:solidFill>
                  <a:srgbClr val="07070b"/>
                </a:solidFill>
                <a:uFill>
                  <a:solidFill>
                    <a:srgbClr val="ffffff"/>
                  </a:solidFill>
                </a:uFill>
                <a:latin typeface="Hoefler Text"/>
                <a:ea typeface="Hoefler Text"/>
              </a:rPr>
              <a:t> is an image that shows each pixel's unique quality. The goal of a saliency map is to simplify and/or change the representation of an image into something that is more meaningful and easier to analyse. Saliency is a kind of image segmentation.</a:t>
            </a:r>
            <a:endParaRPr b="0" lang="en-IN" sz="3200" spc="-1" strike="noStrike">
              <a:solidFill>
                <a:srgbClr val="000000"/>
              </a:solidFill>
              <a:uFill>
                <a:solidFill>
                  <a:srgbClr val="ffffff"/>
                </a:solidFill>
              </a:uFill>
              <a:latin typeface="Arial"/>
            </a:endParaRPr>
          </a:p>
          <a:p>
            <a:pPr marL="249840" indent="-249480" algn="just">
              <a:lnSpc>
                <a:spcPct val="120000"/>
              </a:lnSpc>
              <a:buClr>
                <a:srgbClr val="07070b"/>
              </a:buClr>
              <a:buFont typeface="Symbol" charset="2"/>
              <a:buChar char=""/>
            </a:pPr>
            <a:r>
              <a:rPr b="1" lang="en-IN" sz="2140" spc="-1" strike="noStrike">
                <a:solidFill>
                  <a:srgbClr val="07070b"/>
                </a:solidFill>
                <a:uFill>
                  <a:solidFill>
                    <a:srgbClr val="ffffff"/>
                  </a:solidFill>
                </a:uFill>
                <a:latin typeface="Hoefler Text"/>
                <a:ea typeface="Hoefler Text"/>
              </a:rPr>
              <a:t>Image Segmentation</a:t>
            </a:r>
            <a:r>
              <a:rPr b="0" lang="en-IN" sz="2140" spc="-1" strike="noStrike">
                <a:solidFill>
                  <a:srgbClr val="07070b"/>
                </a:solidFill>
                <a:uFill>
                  <a:solidFill>
                    <a:srgbClr val="ffffff"/>
                  </a:solidFill>
                </a:uFill>
                <a:latin typeface="Hoefler Text"/>
                <a:ea typeface="Hoefler Text"/>
              </a:rPr>
              <a:t> - The process of partitioning a digital image into multiple segments (sets of pixels, also known as super-pixels). The goal of segmentation is to simplify and/or change the representation of an image into something that is more meaningful and easier to analyse.</a:t>
            </a:r>
            <a:endParaRPr b="0" lang="en-IN" sz="3200" spc="-1" strike="noStrike">
              <a:solidFill>
                <a:srgbClr val="000000"/>
              </a:solidFill>
              <a:uFill>
                <a:solidFill>
                  <a:srgbClr val="ffffff"/>
                </a:solidFill>
              </a:uFill>
              <a:latin typeface="Arial"/>
            </a:endParaRPr>
          </a:p>
        </p:txBody>
      </p:sp>
    </p:spTree>
  </p:cSld>
  <p:timing>
    <p:tnLst>
      <p:par>
        <p:cTn id="7" dur="indefinite" restart="never" nodeType="tmRoot">
          <p:childTnLst>
            <p:seq>
              <p:cTn id="8" nodeType="mainSeq"/>
              <p:prevCondLst>
                <p:cond delay="0" evt="onPrev">
                  <p:tgtEl>
                    <p:sldTgt/>
                  </p:tgtEl>
                </p:cond>
              </p:prevCondLst>
              <p:nextCondLst>
                <p:cond delay="0" evt="onNext">
                  <p:tgtEl>
                    <p:sldTgt/>
                  </p:tgtEl>
                </p:cond>
              </p:nextCondLst>
            </p:seq>
          </p:childTnLst>
        </p:cTn>
      </p:par>
    </p:tnLst>
  </p:timing>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1dfdc"/>
        </a:solidFill>
      </p:bgPr>
    </p:bg>
    <p:spTree>
      <p:nvGrpSpPr>
        <p:cNvPr id="1" name=""/>
        <p:cNvGrpSpPr/>
        <p:nvPr/>
      </p:nvGrpSpPr>
      <p:grpSpPr>
        <a:xfrm>
          <a:off x="0" y="0"/>
          <a:ext cx="0" cy="0"/>
          <a:chOff x="0" y="0"/>
          <a:chExt cx="0" cy="0"/>
        </a:xfrm>
      </p:grpSpPr>
      <p:sp>
        <p:nvSpPr>
          <p:cNvPr id="441" name="TextShape 1"/>
          <p:cNvSpPr txBox="1"/>
          <p:nvPr/>
        </p:nvSpPr>
        <p:spPr>
          <a:xfrm>
            <a:off x="6553080" y="6245280"/>
            <a:ext cx="2133360" cy="288360"/>
          </a:xfrm>
          <a:prstGeom prst="rect">
            <a:avLst/>
          </a:prstGeom>
          <a:noFill/>
          <a:ln>
            <a:noFill/>
          </a:ln>
        </p:spPr>
        <p:txBody>
          <a:bodyPr lIns="45720" rIns="45720" tIns="45000" bIns="45000"/>
          <a:p>
            <a:endParaRPr b="0" lang="en-IN" sz="2400" spc="-1" strike="noStrike">
              <a:solidFill>
                <a:srgbClr val="000000"/>
              </a:solidFill>
              <a:uFill>
                <a:solidFill>
                  <a:srgbClr val="ffffff"/>
                </a:solidFill>
              </a:uFill>
              <a:latin typeface="Times New Roman"/>
            </a:endParaRPr>
          </a:p>
        </p:txBody>
      </p:sp>
      <p:pic>
        <p:nvPicPr>
          <p:cNvPr id="442" name="Screenshot 2019-04-09 at 1.03.55 PM.png" descr=""/>
          <p:cNvPicPr/>
          <p:nvPr/>
        </p:nvPicPr>
        <p:blipFill>
          <a:blip r:embed="rId1"/>
          <a:stretch/>
        </p:blipFill>
        <p:spPr>
          <a:xfrm>
            <a:off x="2859840" y="727560"/>
            <a:ext cx="3692160" cy="5248440"/>
          </a:xfrm>
          <a:prstGeom prst="rect">
            <a:avLst/>
          </a:prstGeom>
          <a:ln w="12600">
            <a:noFill/>
          </a:ln>
        </p:spPr>
      </p:pic>
    </p:spTree>
  </p:cSld>
  <p:timing>
    <p:tnLst>
      <p:par>
        <p:cTn id="79" dur="indefinite" restart="never" nodeType="tmRoot">
          <p:childTnLst>
            <p:seq>
              <p:cTn id="80" nodeType="mainSeq">
                <p:childTnLst>
                  <p:par>
                    <p:cTn id="81" fill="freeze">
                      <p:stCondLst>
                        <p:cond delay="indefinite"/>
                      </p:stCondLst>
                      <p:childTnLst>
                        <p:par>
                          <p:cTn id="82" fill="freeze">
                            <p:stCondLst>
                              <p:cond delay="0"/>
                            </p:stCondLst>
                            <p:childTnLst>
                              <p:par>
                                <p:cTn id="83" nodeType="clickEffect" fill="hold" presetClass="entr" presetID="22" presetSubtype="8">
                                  <p:stCondLst>
                                    <p:cond delay="0"/>
                                  </p:stCondLst>
                                  <p:childTnLst>
                                    <p:set>
                                      <p:cBhvr>
                                        <p:cTn id="84" fill="hold"/>
                                        <p:tgtEl>
                                          <p:spTgt spid="442"/>
                                        </p:tgtEl>
                                        <p:attrNameLst>
                                          <p:attrName>style.visibility</p:attrName>
                                        </p:attrNameLst>
                                      </p:cBhvr>
                                      <p:to>
                                        <p:strVal val="visible"/>
                                      </p:to>
                                    </p:set>
                                    <p:animEffect filter="wipe(left)" transition="in">
                                      <p:cBhvr additive="repl">
                                        <p:cTn id="85" dur="1000"/>
                                        <p:tgtEl>
                                          <p:spTgt spid="442"/>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1dfdc"/>
        </a:solidFill>
      </p:bgPr>
    </p:bg>
    <p:spTree>
      <p:nvGrpSpPr>
        <p:cNvPr id="1" name=""/>
        <p:cNvGrpSpPr/>
        <p:nvPr/>
      </p:nvGrpSpPr>
      <p:grpSpPr>
        <a:xfrm>
          <a:off x="0" y="0"/>
          <a:ext cx="0" cy="0"/>
          <a:chOff x="0" y="0"/>
          <a:chExt cx="0" cy="0"/>
        </a:xfrm>
      </p:grpSpPr>
      <p:sp>
        <p:nvSpPr>
          <p:cNvPr id="134" name="TextShape 1"/>
          <p:cNvSpPr txBox="1"/>
          <p:nvPr/>
        </p:nvSpPr>
        <p:spPr>
          <a:xfrm>
            <a:off x="6553080" y="6245280"/>
            <a:ext cx="2133360" cy="288360"/>
          </a:xfrm>
          <a:prstGeom prst="rect">
            <a:avLst/>
          </a:prstGeom>
          <a:noFill/>
          <a:ln>
            <a:noFill/>
          </a:ln>
        </p:spPr>
        <p:txBody>
          <a:bodyPr lIns="45720" rIns="45720" tIns="45000" bIns="45000"/>
          <a:p>
            <a:endParaRPr b="0" lang="en-IN" sz="2400" spc="-1" strike="noStrike">
              <a:solidFill>
                <a:srgbClr val="000000"/>
              </a:solidFill>
              <a:uFill>
                <a:solidFill>
                  <a:srgbClr val="ffffff"/>
                </a:solidFill>
              </a:uFill>
              <a:latin typeface="Times New Roman"/>
            </a:endParaRPr>
          </a:p>
        </p:txBody>
      </p:sp>
      <p:sp>
        <p:nvSpPr>
          <p:cNvPr id="135" name="TextShape 2"/>
          <p:cNvSpPr txBox="1"/>
          <p:nvPr/>
        </p:nvSpPr>
        <p:spPr>
          <a:xfrm>
            <a:off x="290520" y="3737880"/>
            <a:ext cx="8305560" cy="2348280"/>
          </a:xfrm>
          <a:prstGeom prst="rect">
            <a:avLst/>
          </a:prstGeom>
          <a:noFill/>
          <a:ln>
            <a:noFill/>
          </a:ln>
        </p:spPr>
        <p:txBody>
          <a:bodyPr lIns="45720" rIns="45720" tIns="45000" bIns="45000"/>
          <a:p>
            <a:pPr marL="346680" indent="-346320" algn="just">
              <a:lnSpc>
                <a:spcPct val="120000"/>
              </a:lnSpc>
              <a:buClr>
                <a:srgbClr val="000000"/>
              </a:buClr>
              <a:buFont typeface="Symbol" charset="2"/>
              <a:buChar char=""/>
            </a:pPr>
            <a:r>
              <a:rPr b="0" lang="en-IN" sz="1950" spc="-1" strike="noStrike">
                <a:solidFill>
                  <a:srgbClr val="000000"/>
                </a:solidFill>
                <a:uFill>
                  <a:solidFill>
                    <a:srgbClr val="ffffff"/>
                  </a:solidFill>
                </a:uFill>
                <a:latin typeface="Hoefler Text"/>
                <a:ea typeface="Hoefler Text"/>
              </a:rPr>
              <a:t>The problem of saliency estimation deals with the automatic identification of image elements that catch the attention of a human observer.</a:t>
            </a:r>
            <a:endParaRPr b="0" lang="en-IN" sz="3200" spc="-1" strike="noStrike">
              <a:solidFill>
                <a:srgbClr val="000000"/>
              </a:solidFill>
              <a:uFill>
                <a:solidFill>
                  <a:srgbClr val="ffffff"/>
                </a:solidFill>
              </a:uFill>
              <a:latin typeface="Arial"/>
            </a:endParaRPr>
          </a:p>
          <a:p>
            <a:pPr marL="291240" indent="-290880" algn="just">
              <a:lnSpc>
                <a:spcPct val="120000"/>
              </a:lnSpc>
              <a:buClr>
                <a:srgbClr val="000000"/>
              </a:buClr>
              <a:buFont typeface="Symbol" charset="2"/>
              <a:buChar char=""/>
            </a:pPr>
            <a:r>
              <a:rPr b="0" lang="en-IN" sz="1950" spc="-1" strike="noStrike">
                <a:solidFill>
                  <a:srgbClr val="000000"/>
                </a:solidFill>
                <a:uFill>
                  <a:solidFill>
                    <a:srgbClr val="ffffff"/>
                  </a:solidFill>
                </a:uFill>
                <a:latin typeface="Hoefler Text"/>
                <a:ea typeface="Hoefler Text"/>
              </a:rPr>
              <a:t>The goal of saliency estimation is to find a high level scene description. An understanding of what stands out in an image.</a:t>
            </a:r>
            <a:endParaRPr b="0" lang="en-IN" sz="3200" spc="-1" strike="noStrike">
              <a:solidFill>
                <a:srgbClr val="000000"/>
              </a:solidFill>
              <a:uFill>
                <a:solidFill>
                  <a:srgbClr val="ffffff"/>
                </a:solidFill>
              </a:uFill>
              <a:latin typeface="Arial"/>
            </a:endParaRPr>
          </a:p>
          <a:p>
            <a:pPr marL="291240" indent="-290880" algn="just">
              <a:lnSpc>
                <a:spcPct val="120000"/>
              </a:lnSpc>
              <a:buClr>
                <a:srgbClr val="000000"/>
              </a:buClr>
              <a:buFont typeface="Symbol" charset="2"/>
              <a:buChar char=""/>
            </a:pPr>
            <a:r>
              <a:rPr b="0" lang="en-IN" sz="1950" spc="-1" strike="noStrike">
                <a:solidFill>
                  <a:srgbClr val="000000"/>
                </a:solidFill>
                <a:uFill>
                  <a:solidFill>
                    <a:srgbClr val="ffffff"/>
                  </a:solidFill>
                </a:uFill>
                <a:latin typeface="Hoefler Text"/>
                <a:ea typeface="Hoefler Text"/>
              </a:rPr>
              <a:t>Saliency estimation can also be viewed as a segmentation problem that also produces semantically meaningful Image segments.</a:t>
            </a:r>
            <a:endParaRPr b="0" lang="en-IN" sz="3200" spc="-1" strike="noStrike">
              <a:solidFill>
                <a:srgbClr val="000000"/>
              </a:solidFill>
              <a:uFill>
                <a:solidFill>
                  <a:srgbClr val="ffffff"/>
                </a:solidFill>
              </a:uFill>
              <a:latin typeface="Arial"/>
            </a:endParaRPr>
          </a:p>
        </p:txBody>
      </p:sp>
      <p:pic>
        <p:nvPicPr>
          <p:cNvPr id="136" name="Screenshot 2019-04-09 at 8.56.33 AM.png" descr=""/>
          <p:cNvPicPr/>
          <p:nvPr/>
        </p:nvPicPr>
        <p:blipFill>
          <a:blip r:embed="rId1"/>
          <a:srcRect l="4691" t="8831" r="8669" b="3106"/>
          <a:stretch/>
        </p:blipFill>
        <p:spPr>
          <a:xfrm>
            <a:off x="2625480" y="1469880"/>
            <a:ext cx="3635280" cy="2067840"/>
          </a:xfrm>
          <a:prstGeom prst="rect">
            <a:avLst/>
          </a:prstGeom>
          <a:ln w="12600">
            <a:noFill/>
          </a:ln>
        </p:spPr>
      </p:pic>
      <p:sp>
        <p:nvSpPr>
          <p:cNvPr id="137" name="TextShape 3"/>
          <p:cNvSpPr txBox="1"/>
          <p:nvPr/>
        </p:nvSpPr>
        <p:spPr>
          <a:xfrm>
            <a:off x="457200" y="0"/>
            <a:ext cx="8254800" cy="1269720"/>
          </a:xfrm>
          <a:prstGeom prst="rect">
            <a:avLst/>
          </a:prstGeom>
          <a:noFill/>
          <a:ln>
            <a:noFill/>
          </a:ln>
        </p:spPr>
        <p:txBody>
          <a:bodyPr lIns="45720" rIns="45720" tIns="45000" bIns="45000" anchor="ctr"/>
          <a:p>
            <a:pPr algn="ctr">
              <a:lnSpc>
                <a:spcPct val="100000"/>
              </a:lnSpc>
            </a:pPr>
            <a:r>
              <a:rPr b="0" lang="en-IN" sz="3200" spc="-1" strike="noStrike">
                <a:solidFill>
                  <a:srgbClr val="07070b"/>
                </a:solidFill>
                <a:uFill>
                  <a:solidFill>
                    <a:srgbClr val="ffffff"/>
                  </a:solidFill>
                </a:uFill>
                <a:latin typeface="Chalkduster"/>
                <a:ea typeface="Chalkduster"/>
              </a:rPr>
              <a:t>The Problem Statement</a:t>
            </a:r>
            <a:endParaRPr b="0" lang="en-IN" sz="1800" spc="-1" strike="noStrike">
              <a:solidFill>
                <a:srgbClr val="000000"/>
              </a:solidFill>
              <a:uFill>
                <a:solidFill>
                  <a:srgbClr val="ffffff"/>
                </a:solidFill>
              </a:uFill>
              <a:latin typeface="Arial"/>
            </a:endParaRPr>
          </a:p>
        </p:txBody>
      </p:sp>
    </p:spTree>
  </p:cSld>
  <p:timing>
    <p:tnLst>
      <p:par>
        <p:cTn id="9" dur="indefinite" restart="never" nodeType="tmRoot">
          <p:childTnLst>
            <p:seq>
              <p:cTn id="10" nodeType="mainSeq"/>
              <p:prevCondLst>
                <p:cond delay="0" evt="onPrev">
                  <p:tgtEl>
                    <p:sldTgt/>
                  </p:tgtEl>
                </p:cond>
              </p:prevCondLst>
              <p:nextCondLst>
                <p:cond delay="0"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1dfdc"/>
        </a:solidFill>
      </p:bgPr>
    </p:bg>
    <p:spTree>
      <p:nvGrpSpPr>
        <p:cNvPr id="1" name=""/>
        <p:cNvGrpSpPr/>
        <p:nvPr/>
      </p:nvGrpSpPr>
      <p:grpSpPr>
        <a:xfrm>
          <a:off x="0" y="0"/>
          <a:ext cx="0" cy="0"/>
          <a:chOff x="0" y="0"/>
          <a:chExt cx="0" cy="0"/>
        </a:xfrm>
      </p:grpSpPr>
      <p:sp>
        <p:nvSpPr>
          <p:cNvPr id="138" name="TextShape 1"/>
          <p:cNvSpPr txBox="1"/>
          <p:nvPr/>
        </p:nvSpPr>
        <p:spPr>
          <a:xfrm>
            <a:off x="6553080" y="6245280"/>
            <a:ext cx="2133360" cy="288360"/>
          </a:xfrm>
          <a:prstGeom prst="rect">
            <a:avLst/>
          </a:prstGeom>
          <a:noFill/>
          <a:ln>
            <a:noFill/>
          </a:ln>
        </p:spPr>
        <p:txBody>
          <a:bodyPr lIns="45720" rIns="45720" tIns="45000" bIns="45000"/>
          <a:p>
            <a:endParaRPr b="0" lang="en-IN" sz="2400" spc="-1" strike="noStrike">
              <a:solidFill>
                <a:srgbClr val="000000"/>
              </a:solidFill>
              <a:uFill>
                <a:solidFill>
                  <a:srgbClr val="ffffff"/>
                </a:solidFill>
              </a:uFill>
              <a:latin typeface="Times New Roman"/>
            </a:endParaRPr>
          </a:p>
        </p:txBody>
      </p:sp>
      <p:sp>
        <p:nvSpPr>
          <p:cNvPr id="139" name="TextShape 2"/>
          <p:cNvSpPr txBox="1"/>
          <p:nvPr/>
        </p:nvSpPr>
        <p:spPr>
          <a:xfrm>
            <a:off x="419040" y="1494720"/>
            <a:ext cx="8305560" cy="4525560"/>
          </a:xfrm>
          <a:prstGeom prst="rect">
            <a:avLst/>
          </a:prstGeom>
          <a:noFill/>
          <a:ln>
            <a:noFill/>
          </a:ln>
        </p:spPr>
        <p:txBody>
          <a:bodyPr lIns="45720" rIns="45720" tIns="45000" bIns="45000"/>
          <a:p>
            <a:pPr algn="just">
              <a:lnSpc>
                <a:spcPct val="120000"/>
              </a:lnSpc>
            </a:pPr>
            <a:r>
              <a:rPr b="0" lang="en-IN" sz="2000" spc="-1" strike="noStrike">
                <a:solidFill>
                  <a:srgbClr val="07070b"/>
                </a:solidFill>
                <a:uFill>
                  <a:solidFill>
                    <a:srgbClr val="ffffff"/>
                  </a:solidFill>
                </a:uFill>
                <a:latin typeface="Hoefler Text"/>
                <a:ea typeface="Hoefler Text"/>
              </a:rPr>
              <a:t>Saliency estimation has found wide applications in computer vision such as:</a:t>
            </a:r>
            <a:endParaRPr b="0" lang="en-IN" sz="3200" spc="-1" strike="noStrike">
              <a:solidFill>
                <a:srgbClr val="000000"/>
              </a:solidFill>
              <a:uFill>
                <a:solidFill>
                  <a:srgbClr val="ffffff"/>
                </a:solidFill>
              </a:uFill>
              <a:latin typeface="Arial"/>
            </a:endParaRPr>
          </a:p>
          <a:p>
            <a:pPr lvl="1" marL="989280" indent="-480960" algn="just">
              <a:lnSpc>
                <a:spcPct val="120000"/>
              </a:lnSpc>
              <a:buClr>
                <a:srgbClr val="07070b"/>
              </a:buClr>
              <a:buFont typeface="StarSymbol"/>
              <a:buAutoNum type="arabicPeriod"/>
            </a:pPr>
            <a:r>
              <a:rPr b="0" lang="en-IN" sz="2000" spc="-1" strike="noStrike">
                <a:solidFill>
                  <a:srgbClr val="07070b"/>
                </a:solidFill>
                <a:uFill>
                  <a:solidFill>
                    <a:srgbClr val="ffffff"/>
                  </a:solidFill>
                </a:uFill>
                <a:latin typeface="Hoefler Text"/>
                <a:ea typeface="Hoefler Text"/>
              </a:rPr>
              <a:t>Mobile robotics [Mobile robot Navigation]</a:t>
            </a:r>
            <a:endParaRPr b="0" lang="en-IN" sz="3200" spc="-1" strike="noStrike">
              <a:solidFill>
                <a:srgbClr val="000000"/>
              </a:solidFill>
              <a:uFill>
                <a:solidFill>
                  <a:srgbClr val="ffffff"/>
                </a:solidFill>
              </a:uFill>
              <a:latin typeface="Arial"/>
            </a:endParaRPr>
          </a:p>
          <a:p>
            <a:pPr lvl="1" marL="989280" indent="-480960" algn="just">
              <a:lnSpc>
                <a:spcPct val="120000"/>
              </a:lnSpc>
              <a:buClr>
                <a:srgbClr val="07070b"/>
              </a:buClr>
              <a:buFont typeface="StarSymbol"/>
              <a:buAutoNum type="arabicPeriod"/>
            </a:pPr>
            <a:r>
              <a:rPr b="0" lang="en-IN" sz="2000" spc="-1" strike="noStrike">
                <a:solidFill>
                  <a:srgbClr val="07070b"/>
                </a:solidFill>
                <a:uFill>
                  <a:solidFill>
                    <a:srgbClr val="ffffff"/>
                  </a:solidFill>
                </a:uFill>
                <a:latin typeface="Hoefler Text"/>
                <a:ea typeface="Hoefler Text"/>
              </a:rPr>
              <a:t>Object Detection [Number Plate detection]</a:t>
            </a:r>
            <a:endParaRPr b="0" lang="en-IN" sz="3200" spc="-1" strike="noStrike">
              <a:solidFill>
                <a:srgbClr val="000000"/>
              </a:solidFill>
              <a:uFill>
                <a:solidFill>
                  <a:srgbClr val="ffffff"/>
                </a:solidFill>
              </a:uFill>
              <a:latin typeface="Arial"/>
            </a:endParaRPr>
          </a:p>
          <a:p>
            <a:pPr lvl="1" marL="989280" indent="-480960" algn="just">
              <a:lnSpc>
                <a:spcPct val="120000"/>
              </a:lnSpc>
              <a:buClr>
                <a:srgbClr val="07070b"/>
              </a:buClr>
              <a:buFont typeface="StarSymbol"/>
              <a:buAutoNum type="arabicPeriod"/>
            </a:pPr>
            <a:r>
              <a:rPr b="0" lang="en-IN" sz="2000" spc="-1" strike="noStrike">
                <a:solidFill>
                  <a:srgbClr val="07070b"/>
                </a:solidFill>
                <a:uFill>
                  <a:solidFill>
                    <a:srgbClr val="ffffff"/>
                  </a:solidFill>
                </a:uFill>
                <a:latin typeface="Hoefler Text"/>
                <a:ea typeface="Hoefler Text"/>
              </a:rPr>
              <a:t>Automatic Thumb-nailing</a:t>
            </a:r>
            <a:endParaRPr b="0" lang="en-IN" sz="3200" spc="-1" strike="noStrike">
              <a:solidFill>
                <a:srgbClr val="000000"/>
              </a:solidFill>
              <a:uFill>
                <a:solidFill>
                  <a:srgbClr val="ffffff"/>
                </a:solidFill>
              </a:uFill>
              <a:latin typeface="Arial"/>
            </a:endParaRPr>
          </a:p>
          <a:p>
            <a:pPr lvl="1" marL="989280" indent="-480960" algn="just">
              <a:lnSpc>
                <a:spcPct val="120000"/>
              </a:lnSpc>
              <a:buClr>
                <a:srgbClr val="07070b"/>
              </a:buClr>
              <a:buFont typeface="StarSymbol"/>
              <a:buAutoNum type="arabicPeriod"/>
            </a:pPr>
            <a:r>
              <a:rPr b="0" lang="en-IN" sz="2000" spc="-1" strike="noStrike">
                <a:solidFill>
                  <a:srgbClr val="07070b"/>
                </a:solidFill>
                <a:uFill>
                  <a:solidFill>
                    <a:srgbClr val="ffffff"/>
                  </a:solidFill>
                </a:uFill>
                <a:latin typeface="Hoefler Text"/>
                <a:ea typeface="Hoefler Text"/>
              </a:rPr>
              <a:t>Cropping/Resizing (Seam Carving-content aware image resizing)</a:t>
            </a:r>
            <a:endParaRPr b="0" lang="en-IN" sz="3200" spc="-1" strike="noStrike">
              <a:solidFill>
                <a:srgbClr val="000000"/>
              </a:solidFill>
              <a:uFill>
                <a:solidFill>
                  <a:srgbClr val="ffffff"/>
                </a:solidFill>
              </a:uFill>
              <a:latin typeface="Arial"/>
            </a:endParaRPr>
          </a:p>
          <a:p>
            <a:pPr lvl="1" marL="989280" indent="-480960" algn="just">
              <a:lnSpc>
                <a:spcPct val="120000"/>
              </a:lnSpc>
              <a:buClr>
                <a:srgbClr val="07070b"/>
              </a:buClr>
              <a:buFont typeface="StarSymbol"/>
              <a:buAutoNum type="arabicPeriod"/>
            </a:pPr>
            <a:r>
              <a:rPr b="0" lang="en-IN" sz="2000" spc="-1" strike="noStrike">
                <a:solidFill>
                  <a:srgbClr val="07070b"/>
                </a:solidFill>
                <a:uFill>
                  <a:solidFill>
                    <a:srgbClr val="ffffff"/>
                  </a:solidFill>
                </a:uFill>
                <a:latin typeface="Hoefler Text"/>
                <a:ea typeface="Hoefler Text"/>
              </a:rPr>
              <a:t>Adaptive Compression</a:t>
            </a:r>
            <a:endParaRPr b="0" lang="en-IN" sz="3200" spc="-1" strike="noStrike">
              <a:solidFill>
                <a:srgbClr val="000000"/>
              </a:solidFill>
              <a:uFill>
                <a:solidFill>
                  <a:srgbClr val="ffffff"/>
                </a:solidFill>
              </a:uFill>
              <a:latin typeface="Arial"/>
            </a:endParaRPr>
          </a:p>
        </p:txBody>
      </p:sp>
      <p:sp>
        <p:nvSpPr>
          <p:cNvPr id="140" name="TextShape 3"/>
          <p:cNvSpPr txBox="1"/>
          <p:nvPr/>
        </p:nvSpPr>
        <p:spPr>
          <a:xfrm>
            <a:off x="457200" y="0"/>
            <a:ext cx="8254800" cy="1269720"/>
          </a:xfrm>
          <a:prstGeom prst="rect">
            <a:avLst/>
          </a:prstGeom>
          <a:noFill/>
          <a:ln>
            <a:noFill/>
          </a:ln>
        </p:spPr>
        <p:txBody>
          <a:bodyPr lIns="45720" rIns="45720" tIns="45000" bIns="45000" anchor="ctr"/>
          <a:p>
            <a:pPr algn="ctr">
              <a:lnSpc>
                <a:spcPct val="100000"/>
              </a:lnSpc>
            </a:pPr>
            <a:r>
              <a:rPr b="0" lang="en-IN" sz="3200" spc="-1" strike="noStrike">
                <a:solidFill>
                  <a:srgbClr val="07070b"/>
                </a:solidFill>
                <a:uFill>
                  <a:solidFill>
                    <a:srgbClr val="ffffff"/>
                  </a:solidFill>
                </a:uFill>
                <a:latin typeface="Chalkduster"/>
                <a:ea typeface="Chalkduster"/>
              </a:rPr>
              <a:t>Applications</a:t>
            </a:r>
            <a:endParaRPr b="0" lang="en-IN" sz="1800" spc="-1" strike="noStrike">
              <a:solidFill>
                <a:srgbClr val="000000"/>
              </a:solidFill>
              <a:uFill>
                <a:solidFill>
                  <a:srgbClr val="ffffff"/>
                </a:solidFill>
              </a:uFill>
              <a:latin typeface="Arial"/>
            </a:endParaRPr>
          </a:p>
        </p:txBody>
      </p:sp>
    </p:spTree>
  </p:cSld>
  <p:timing>
    <p:tnLst>
      <p:par>
        <p:cTn id="11" dur="indefinite" restart="never" nodeType="tmRoot">
          <p:childTnLst>
            <p:seq>
              <p:cTn id="12" nodeType="mainSeq"/>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1dfdc"/>
        </a:solidFill>
      </p:bgPr>
    </p:bg>
    <p:spTree>
      <p:nvGrpSpPr>
        <p:cNvPr id="1" name=""/>
        <p:cNvGrpSpPr/>
        <p:nvPr/>
      </p:nvGrpSpPr>
      <p:grpSpPr>
        <a:xfrm>
          <a:off x="0" y="0"/>
          <a:ext cx="0" cy="0"/>
          <a:chOff x="0" y="0"/>
          <a:chExt cx="0" cy="0"/>
        </a:xfrm>
      </p:grpSpPr>
      <p:pic>
        <p:nvPicPr>
          <p:cNvPr id="141" name="Screenshot 2019-04-09 at 9.31.10 AM.png" descr=""/>
          <p:cNvPicPr/>
          <p:nvPr/>
        </p:nvPicPr>
        <p:blipFill>
          <a:blip r:embed="rId1"/>
          <a:stretch/>
        </p:blipFill>
        <p:spPr>
          <a:xfrm>
            <a:off x="1509120" y="3621960"/>
            <a:ext cx="2835000" cy="2541960"/>
          </a:xfrm>
          <a:prstGeom prst="rect">
            <a:avLst/>
          </a:prstGeom>
          <a:ln w="12600">
            <a:noFill/>
          </a:ln>
        </p:spPr>
      </p:pic>
      <p:sp>
        <p:nvSpPr>
          <p:cNvPr id="142" name="TextShape 1"/>
          <p:cNvSpPr txBox="1"/>
          <p:nvPr/>
        </p:nvSpPr>
        <p:spPr>
          <a:xfrm>
            <a:off x="6553080" y="6245280"/>
            <a:ext cx="2133360" cy="288360"/>
          </a:xfrm>
          <a:prstGeom prst="rect">
            <a:avLst/>
          </a:prstGeom>
          <a:noFill/>
          <a:ln>
            <a:noFill/>
          </a:ln>
        </p:spPr>
        <p:txBody>
          <a:bodyPr lIns="45720" rIns="45720" tIns="45000" bIns="45000"/>
          <a:p>
            <a:endParaRPr b="0" lang="en-IN" sz="2400" spc="-1" strike="noStrike">
              <a:solidFill>
                <a:srgbClr val="000000"/>
              </a:solidFill>
              <a:uFill>
                <a:solidFill>
                  <a:srgbClr val="ffffff"/>
                </a:solidFill>
              </a:uFill>
              <a:latin typeface="Times New Roman"/>
            </a:endParaRPr>
          </a:p>
        </p:txBody>
      </p:sp>
      <p:pic>
        <p:nvPicPr>
          <p:cNvPr id="143" name="Screenshot 2019-04-09 at 9.27.48 AM.png" descr=""/>
          <p:cNvPicPr/>
          <p:nvPr/>
        </p:nvPicPr>
        <p:blipFill>
          <a:blip r:embed="rId2"/>
          <a:stretch/>
        </p:blipFill>
        <p:spPr>
          <a:xfrm>
            <a:off x="1113840" y="1202400"/>
            <a:ext cx="3297240" cy="2033280"/>
          </a:xfrm>
          <a:prstGeom prst="rect">
            <a:avLst/>
          </a:prstGeom>
          <a:ln w="12600">
            <a:noFill/>
          </a:ln>
        </p:spPr>
      </p:pic>
      <p:pic>
        <p:nvPicPr>
          <p:cNvPr id="144" name="Screenshot 2019-04-09 at 9.32.27 AM.png" descr=""/>
          <p:cNvPicPr/>
          <p:nvPr/>
        </p:nvPicPr>
        <p:blipFill>
          <a:blip r:embed="rId3"/>
          <a:stretch/>
        </p:blipFill>
        <p:spPr>
          <a:xfrm>
            <a:off x="4769640" y="733320"/>
            <a:ext cx="2835000" cy="2541960"/>
          </a:xfrm>
          <a:prstGeom prst="rect">
            <a:avLst/>
          </a:prstGeom>
          <a:ln w="12600">
            <a:noFill/>
          </a:ln>
        </p:spPr>
      </p:pic>
      <p:pic>
        <p:nvPicPr>
          <p:cNvPr id="145" name="Screenshot 2019-04-09 at 9.32.47 AM.png" descr=""/>
          <p:cNvPicPr/>
          <p:nvPr/>
        </p:nvPicPr>
        <p:blipFill>
          <a:blip r:embed="rId4"/>
          <a:stretch/>
        </p:blipFill>
        <p:spPr>
          <a:xfrm>
            <a:off x="4732560" y="3621960"/>
            <a:ext cx="3297240" cy="2033280"/>
          </a:xfrm>
          <a:prstGeom prst="rect">
            <a:avLst/>
          </a:prstGeom>
          <a:ln w="12600">
            <a:noFill/>
          </a:ln>
        </p:spPr>
      </p:pic>
      <p:pic>
        <p:nvPicPr>
          <p:cNvPr id="146" name="Screenshot 2019-04-09 at 9.34.48 AM.png" descr=""/>
          <p:cNvPicPr/>
          <p:nvPr/>
        </p:nvPicPr>
        <p:blipFill>
          <a:blip r:embed="rId5"/>
          <a:stretch/>
        </p:blipFill>
        <p:spPr>
          <a:xfrm>
            <a:off x="4946040" y="2946960"/>
            <a:ext cx="2482200" cy="288360"/>
          </a:xfrm>
          <a:prstGeom prst="rect">
            <a:avLst/>
          </a:prstGeom>
          <a:ln w="12600">
            <a:noFill/>
          </a:ln>
        </p:spPr>
      </p:pic>
      <p:sp>
        <p:nvSpPr>
          <p:cNvPr id="147" name="Line 2"/>
          <p:cNvSpPr/>
          <p:nvPr/>
        </p:nvSpPr>
        <p:spPr>
          <a:xfrm>
            <a:off x="998640" y="3429000"/>
            <a:ext cx="7146360" cy="0"/>
          </a:xfrm>
          <a:prstGeom prst="line">
            <a:avLst/>
          </a:prstGeom>
          <a:ln w="25560">
            <a:solidFill>
              <a:srgbClr val="000000"/>
            </a:solidFill>
            <a:bevel/>
          </a:ln>
        </p:spPr>
        <p:style>
          <a:lnRef idx="0"/>
          <a:fillRef idx="0"/>
          <a:effectRef idx="0"/>
          <a:fontRef idx="minor"/>
        </p:style>
      </p:sp>
      <p:sp>
        <p:nvSpPr>
          <p:cNvPr id="148" name="Line 3"/>
          <p:cNvSpPr/>
          <p:nvPr/>
        </p:nvSpPr>
        <p:spPr>
          <a:xfrm flipH="1">
            <a:off x="4571640" y="621720"/>
            <a:ext cx="360" cy="5614200"/>
          </a:xfrm>
          <a:prstGeom prst="line">
            <a:avLst/>
          </a:prstGeom>
          <a:ln w="25560">
            <a:solidFill>
              <a:srgbClr val="000000"/>
            </a:solidFill>
            <a:bevel/>
          </a:ln>
        </p:spPr>
        <p:style>
          <a:lnRef idx="0"/>
          <a:fillRef idx="0"/>
          <a:effectRef idx="0"/>
          <a:fontRef idx="minor"/>
        </p:style>
      </p:sp>
    </p:spTree>
  </p:cSld>
  <p:timing>
    <p:tnLst>
      <p:par>
        <p:cTn id="13" dur="indefinite" restart="never" nodeType="tmRoot">
          <p:childTnLst>
            <p:seq>
              <p:cTn id="14" nodeType="mainSeq"/>
              <p:prevCondLst>
                <p:cond delay="0" evt="onPrev">
                  <p:tgtEl>
                    <p:sldTgt/>
                  </p:tgtEl>
                </p:cond>
              </p:prevCondLst>
              <p:nextCondLst>
                <p:cond delay="0"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1dfdc"/>
        </a:solidFill>
      </p:bgPr>
    </p:bg>
    <p:spTree>
      <p:nvGrpSpPr>
        <p:cNvPr id="1" name=""/>
        <p:cNvGrpSpPr/>
        <p:nvPr/>
      </p:nvGrpSpPr>
      <p:grpSpPr>
        <a:xfrm>
          <a:off x="0" y="0"/>
          <a:ext cx="0" cy="0"/>
          <a:chOff x="0" y="0"/>
          <a:chExt cx="0" cy="0"/>
        </a:xfrm>
      </p:grpSpPr>
      <p:sp>
        <p:nvSpPr>
          <p:cNvPr id="149" name="TextShape 1"/>
          <p:cNvSpPr txBox="1"/>
          <p:nvPr/>
        </p:nvSpPr>
        <p:spPr>
          <a:xfrm>
            <a:off x="6553080" y="6245280"/>
            <a:ext cx="2133360" cy="288360"/>
          </a:xfrm>
          <a:prstGeom prst="rect">
            <a:avLst/>
          </a:prstGeom>
          <a:noFill/>
          <a:ln>
            <a:noFill/>
          </a:ln>
        </p:spPr>
        <p:txBody>
          <a:bodyPr lIns="45720" rIns="45720" tIns="45000" bIns="45000"/>
          <a:p>
            <a:endParaRPr b="0" lang="en-IN" sz="2400" spc="-1" strike="noStrike">
              <a:solidFill>
                <a:srgbClr val="000000"/>
              </a:solidFill>
              <a:uFill>
                <a:solidFill>
                  <a:srgbClr val="ffffff"/>
                </a:solidFill>
              </a:uFill>
              <a:latin typeface="Times New Roman"/>
            </a:endParaRPr>
          </a:p>
        </p:txBody>
      </p:sp>
      <p:sp>
        <p:nvSpPr>
          <p:cNvPr id="150" name="TextShape 2"/>
          <p:cNvSpPr txBox="1"/>
          <p:nvPr/>
        </p:nvSpPr>
        <p:spPr>
          <a:xfrm>
            <a:off x="457200" y="0"/>
            <a:ext cx="8254800" cy="1269720"/>
          </a:xfrm>
          <a:prstGeom prst="rect">
            <a:avLst/>
          </a:prstGeom>
          <a:noFill/>
          <a:ln w="12600">
            <a:noFill/>
          </a:ln>
        </p:spPr>
        <p:txBody>
          <a:bodyPr lIns="45720" rIns="45720" tIns="45000" bIns="45000" anchor="ctr"/>
          <a:p>
            <a:pPr algn="ctr">
              <a:lnSpc>
                <a:spcPct val="100000"/>
              </a:lnSpc>
            </a:pPr>
            <a:r>
              <a:rPr b="0" lang="en-IN" sz="3200" spc="-1" strike="noStrike">
                <a:solidFill>
                  <a:srgbClr val="07070b"/>
                </a:solidFill>
                <a:uFill>
                  <a:solidFill>
                    <a:srgbClr val="ffffff"/>
                  </a:solidFill>
                </a:uFill>
                <a:latin typeface="Chalkduster"/>
                <a:ea typeface="Chalkduster"/>
              </a:rPr>
              <a:t>Previous Work and Motivation</a:t>
            </a:r>
            <a:endParaRPr b="0" lang="en-IN" sz="1800" spc="-1" strike="noStrike">
              <a:solidFill>
                <a:srgbClr val="000000"/>
              </a:solidFill>
              <a:uFill>
                <a:solidFill>
                  <a:srgbClr val="ffffff"/>
                </a:solidFill>
              </a:uFill>
              <a:latin typeface="Arial"/>
            </a:endParaRPr>
          </a:p>
        </p:txBody>
      </p:sp>
      <p:sp>
        <p:nvSpPr>
          <p:cNvPr id="151" name="CustomShape 3"/>
          <p:cNvSpPr/>
          <p:nvPr/>
        </p:nvSpPr>
        <p:spPr>
          <a:xfrm>
            <a:off x="295200" y="2221920"/>
            <a:ext cx="4181400" cy="3115080"/>
          </a:xfrm>
          <a:prstGeom prst="roundRect">
            <a:avLst>
              <a:gd name="adj" fmla="val 15879"/>
            </a:avLst>
          </a:prstGeom>
          <a:solidFill>
            <a:schemeClr val="accent3">
              <a:lumOff val="44000"/>
            </a:schemeClr>
          </a:solidFill>
          <a:ln w="25560">
            <a:solidFill>
              <a:schemeClr val="accent1"/>
            </a:solidFill>
            <a:bevel/>
          </a:ln>
        </p:spPr>
        <p:style>
          <a:lnRef idx="0"/>
          <a:fillRef idx="0"/>
          <a:effectRef idx="0"/>
          <a:fontRef idx="minor"/>
        </p:style>
      </p:sp>
      <p:sp>
        <p:nvSpPr>
          <p:cNvPr id="152" name="CustomShape 4"/>
          <p:cNvSpPr/>
          <p:nvPr/>
        </p:nvSpPr>
        <p:spPr>
          <a:xfrm>
            <a:off x="491760" y="2588400"/>
            <a:ext cx="3788640" cy="2116440"/>
          </a:xfrm>
          <a:prstGeom prst="rect">
            <a:avLst/>
          </a:prstGeom>
          <a:noFill/>
          <a:ln w="12600">
            <a:noFill/>
          </a:ln>
        </p:spPr>
        <p:style>
          <a:lnRef idx="0"/>
          <a:fillRef idx="0"/>
          <a:effectRef idx="0"/>
          <a:fontRef idx="minor"/>
        </p:style>
        <p:txBody>
          <a:bodyPr lIns="45720" rIns="45720" tIns="45000" bIns="45000"/>
          <a:p>
            <a:pPr algn="just">
              <a:lnSpc>
                <a:spcPct val="100000"/>
              </a:lnSpc>
            </a:pPr>
            <a:r>
              <a:rPr b="0" lang="en-IN" sz="1900" spc="-1" strike="noStrike">
                <a:solidFill>
                  <a:srgbClr val="08070e"/>
                </a:solidFill>
                <a:uFill>
                  <a:solidFill>
                    <a:srgbClr val="ffffff"/>
                  </a:solidFill>
                </a:uFill>
                <a:latin typeface="Cochin"/>
                <a:ea typeface="Cochin"/>
              </a:rPr>
              <a:t>Definition of contrast is based on various different types of image features such as colour variation of individual pixels, edges and gradient, spatial frequencies, histograms, multi-scale descriptors etc.</a:t>
            </a:r>
            <a:endParaRPr b="0" lang="en-IN" sz="1800" spc="-1" strike="noStrike">
              <a:solidFill>
                <a:srgbClr val="000000"/>
              </a:solidFill>
              <a:uFill>
                <a:solidFill>
                  <a:srgbClr val="ffffff"/>
                </a:solidFill>
              </a:uFill>
              <a:latin typeface="Arial"/>
            </a:endParaRPr>
          </a:p>
        </p:txBody>
      </p:sp>
      <p:sp>
        <p:nvSpPr>
          <p:cNvPr id="153" name="CustomShape 5"/>
          <p:cNvSpPr/>
          <p:nvPr/>
        </p:nvSpPr>
        <p:spPr>
          <a:xfrm>
            <a:off x="4586400" y="1724760"/>
            <a:ext cx="4412160" cy="4109400"/>
          </a:xfrm>
          <a:prstGeom prst="rightArrow">
            <a:avLst>
              <a:gd name="adj1" fmla="val 32000"/>
              <a:gd name="adj2" fmla="val 51274"/>
            </a:avLst>
          </a:prstGeom>
          <a:solidFill>
            <a:schemeClr val="accent3">
              <a:lumOff val="44000"/>
            </a:schemeClr>
          </a:solidFill>
          <a:ln w="25560">
            <a:solidFill>
              <a:schemeClr val="accent1"/>
            </a:solidFill>
            <a:bevel/>
          </a:ln>
        </p:spPr>
        <p:style>
          <a:lnRef idx="0"/>
          <a:fillRef idx="0"/>
          <a:effectRef idx="0"/>
          <a:fontRef idx="minor"/>
        </p:style>
      </p:sp>
      <p:sp>
        <p:nvSpPr>
          <p:cNvPr id="154" name="CustomShape 6"/>
          <p:cNvSpPr/>
          <p:nvPr/>
        </p:nvSpPr>
        <p:spPr>
          <a:xfrm>
            <a:off x="4626720" y="3301920"/>
            <a:ext cx="3788640" cy="1126440"/>
          </a:xfrm>
          <a:prstGeom prst="rect">
            <a:avLst/>
          </a:prstGeom>
          <a:noFill/>
          <a:ln w="12600">
            <a:noFill/>
          </a:ln>
        </p:spPr>
        <p:style>
          <a:lnRef idx="0"/>
          <a:fillRef idx="0"/>
          <a:effectRef idx="0"/>
          <a:fontRef idx="minor"/>
        </p:style>
        <p:txBody>
          <a:bodyPr lIns="45720" rIns="45720" tIns="45000" bIns="45000"/>
          <a:p>
            <a:pPr algn="just">
              <a:lnSpc>
                <a:spcPct val="100000"/>
              </a:lnSpc>
            </a:pPr>
            <a:r>
              <a:rPr b="0" lang="en-IN" sz="1700" spc="-1" strike="noStrike">
                <a:solidFill>
                  <a:srgbClr val="08070e"/>
                </a:solidFill>
                <a:uFill>
                  <a:solidFill>
                    <a:srgbClr val="ffffff"/>
                  </a:solidFill>
                </a:uFill>
                <a:latin typeface="Cochin"/>
                <a:ea typeface="Cochin"/>
              </a:rPr>
              <a:t>For this work we use two different contrast measures as features for dense estimation of saliency in an Image.</a:t>
            </a:r>
            <a:endParaRPr b="0" lang="en-IN" sz="1800" spc="-1" strike="noStrike">
              <a:solidFill>
                <a:srgbClr val="000000"/>
              </a:solidFill>
              <a:uFill>
                <a:solidFill>
                  <a:srgbClr val="ffffff"/>
                </a:solidFill>
              </a:uFill>
              <a:latin typeface="Arial"/>
            </a:endParaRPr>
          </a:p>
        </p:txBody>
      </p:sp>
    </p:spTree>
  </p:cSld>
  <p:timing>
    <p:tnLst>
      <p:par>
        <p:cTn id="15" dur="indefinite" restart="never" nodeType="tmRoot">
          <p:childTnLst>
            <p:seq>
              <p:cTn id="16" nodeType="mainSeq"/>
              <p:prevCondLst>
                <p:cond delay="0" evt="onPrev">
                  <p:tgtEl>
                    <p:sldTgt/>
                  </p:tgtEl>
                </p:cond>
              </p:prevCondLst>
              <p:nextCondLst>
                <p:cond delay="0" evt="onNext">
                  <p:tgtEl>
                    <p:sldTgt/>
                  </p:tgtEl>
                </p:cond>
              </p:nextCondLst>
            </p:seq>
          </p:childTnLst>
        </p:cTn>
      </p:par>
    </p:tnLst>
  </p:timing>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1dfdc"/>
        </a:solidFill>
      </p:bgPr>
    </p:bg>
    <p:spTree>
      <p:nvGrpSpPr>
        <p:cNvPr id="1" name=""/>
        <p:cNvGrpSpPr/>
        <p:nvPr/>
      </p:nvGrpSpPr>
      <p:grpSpPr>
        <a:xfrm>
          <a:off x="0" y="0"/>
          <a:ext cx="0" cy="0"/>
          <a:chOff x="0" y="0"/>
          <a:chExt cx="0" cy="0"/>
        </a:xfrm>
      </p:grpSpPr>
      <p:sp>
        <p:nvSpPr>
          <p:cNvPr id="155" name="TextShape 1"/>
          <p:cNvSpPr txBox="1"/>
          <p:nvPr/>
        </p:nvSpPr>
        <p:spPr>
          <a:xfrm>
            <a:off x="6553080" y="6245280"/>
            <a:ext cx="2133360" cy="288360"/>
          </a:xfrm>
          <a:prstGeom prst="rect">
            <a:avLst/>
          </a:prstGeom>
          <a:noFill/>
          <a:ln>
            <a:noFill/>
          </a:ln>
        </p:spPr>
        <p:txBody>
          <a:bodyPr lIns="45720" rIns="45720" tIns="45000" bIns="45000"/>
          <a:p>
            <a:endParaRPr b="0" lang="en-IN" sz="2400" spc="-1" strike="noStrike">
              <a:solidFill>
                <a:srgbClr val="000000"/>
              </a:solidFill>
              <a:uFill>
                <a:solidFill>
                  <a:srgbClr val="ffffff"/>
                </a:solidFill>
              </a:uFill>
              <a:latin typeface="Times New Roman"/>
            </a:endParaRPr>
          </a:p>
        </p:txBody>
      </p:sp>
      <p:sp>
        <p:nvSpPr>
          <p:cNvPr id="156" name="TextShape 2"/>
          <p:cNvSpPr txBox="1"/>
          <p:nvPr/>
        </p:nvSpPr>
        <p:spPr>
          <a:xfrm>
            <a:off x="180720" y="2598840"/>
            <a:ext cx="8782560" cy="2942280"/>
          </a:xfrm>
          <a:prstGeom prst="rect">
            <a:avLst/>
          </a:prstGeom>
          <a:noFill/>
          <a:ln w="12600">
            <a:noFill/>
          </a:ln>
        </p:spPr>
        <p:txBody>
          <a:bodyPr lIns="45720" rIns="45720" tIns="45000" bIns="45000"/>
          <a:p>
            <a:pPr marL="320760" indent="-320400" algn="just">
              <a:lnSpc>
                <a:spcPct val="120000"/>
              </a:lnSpc>
              <a:buClr>
                <a:srgbClr val="090912"/>
              </a:buClr>
              <a:buFont typeface="StarSymbol"/>
              <a:buAutoNum type="arabicPeriod"/>
            </a:pPr>
            <a:r>
              <a:rPr b="1" lang="en-IN" sz="2100" spc="-1" strike="noStrike">
                <a:solidFill>
                  <a:srgbClr val="090912"/>
                </a:solidFill>
                <a:uFill>
                  <a:solidFill>
                    <a:srgbClr val="ffffff"/>
                  </a:solidFill>
                </a:uFill>
                <a:latin typeface="Hoefler Text"/>
                <a:ea typeface="Hoefler Text"/>
              </a:rPr>
              <a:t>Super-segmentation</a:t>
            </a:r>
            <a:r>
              <a:rPr b="0" lang="en-IN" sz="2100" spc="-1" strike="noStrike">
                <a:solidFill>
                  <a:srgbClr val="090912"/>
                </a:solidFill>
                <a:uFill>
                  <a:solidFill>
                    <a:srgbClr val="ffffff"/>
                  </a:solidFill>
                </a:uFill>
                <a:latin typeface="Hoefler Text"/>
                <a:ea typeface="Hoefler Text"/>
              </a:rPr>
              <a:t> : In this method, Image is decomposed into structurally representative elements that abstract away unnecessary details.</a:t>
            </a:r>
            <a:endParaRPr b="0" lang="en-IN" sz="3200" spc="-1" strike="noStrike">
              <a:solidFill>
                <a:srgbClr val="000000"/>
              </a:solidFill>
              <a:uFill>
                <a:solidFill>
                  <a:srgbClr val="ffffff"/>
                </a:solidFill>
              </a:uFill>
              <a:latin typeface="Arial"/>
            </a:endParaRPr>
          </a:p>
          <a:p>
            <a:pPr marL="320760" indent="-320400" algn="just">
              <a:lnSpc>
                <a:spcPct val="120000"/>
              </a:lnSpc>
              <a:buClr>
                <a:srgbClr val="090912"/>
              </a:buClr>
              <a:buFont typeface="StarSymbol"/>
              <a:buAutoNum type="arabicPeriod"/>
            </a:pPr>
            <a:r>
              <a:rPr b="0" lang="en-IN" sz="2100" spc="-1" strike="noStrike">
                <a:solidFill>
                  <a:srgbClr val="090912"/>
                </a:solidFill>
                <a:uFill>
                  <a:solidFill>
                    <a:srgbClr val="ffffff"/>
                  </a:solidFill>
                </a:uFill>
                <a:latin typeface="Hoefler Text"/>
                <a:ea typeface="Hoefler Text"/>
              </a:rPr>
              <a:t>This allows for a very clear and intuitive definition of contrast.</a:t>
            </a:r>
            <a:endParaRPr b="0" lang="en-IN" sz="3200" spc="-1" strike="noStrike">
              <a:solidFill>
                <a:srgbClr val="000000"/>
              </a:solidFill>
              <a:uFill>
                <a:solidFill>
                  <a:srgbClr val="ffffff"/>
                </a:solidFill>
              </a:uFill>
              <a:latin typeface="Arial"/>
            </a:endParaRPr>
          </a:p>
          <a:p>
            <a:pPr marL="320760" indent="-320400" algn="just">
              <a:lnSpc>
                <a:spcPct val="120000"/>
              </a:lnSpc>
              <a:buClr>
                <a:srgbClr val="090912"/>
              </a:buClr>
              <a:buFont typeface="StarSymbol"/>
              <a:buAutoNum type="arabicPeriod"/>
            </a:pPr>
            <a:r>
              <a:rPr b="0" lang="en-IN" sz="2100" spc="-1" strike="noStrike">
                <a:solidFill>
                  <a:srgbClr val="090912"/>
                </a:solidFill>
                <a:uFill>
                  <a:solidFill>
                    <a:srgbClr val="ffffff"/>
                  </a:solidFill>
                </a:uFill>
                <a:latin typeface="Hoefler Text"/>
                <a:ea typeface="Hoefler Text"/>
              </a:rPr>
              <a:t>Saliency estimate is based on two well defined contrast measures namely uniqueness and spatial distribution of element which is computed on top of the processed image in the first step.</a:t>
            </a:r>
            <a:endParaRPr b="0" lang="en-IN" sz="3200" spc="-1" strike="noStrike">
              <a:solidFill>
                <a:srgbClr val="000000"/>
              </a:solidFill>
              <a:uFill>
                <a:solidFill>
                  <a:srgbClr val="ffffff"/>
                </a:solidFill>
              </a:uFill>
              <a:latin typeface="Arial"/>
            </a:endParaRPr>
          </a:p>
        </p:txBody>
      </p:sp>
      <p:sp>
        <p:nvSpPr>
          <p:cNvPr id="157" name="TextShape 3"/>
          <p:cNvSpPr txBox="1"/>
          <p:nvPr/>
        </p:nvSpPr>
        <p:spPr>
          <a:xfrm>
            <a:off x="457200" y="0"/>
            <a:ext cx="8254800" cy="1269720"/>
          </a:xfrm>
          <a:prstGeom prst="rect">
            <a:avLst/>
          </a:prstGeom>
          <a:noFill/>
          <a:ln w="12600">
            <a:noFill/>
          </a:ln>
        </p:spPr>
        <p:txBody>
          <a:bodyPr lIns="45720" rIns="45720" tIns="45000" bIns="45000" anchor="ctr"/>
          <a:p>
            <a:pPr algn="ctr">
              <a:lnSpc>
                <a:spcPct val="100000"/>
              </a:lnSpc>
            </a:pPr>
            <a:r>
              <a:rPr b="0" lang="en-IN" sz="3200" spc="-1" strike="noStrike">
                <a:solidFill>
                  <a:srgbClr val="090912"/>
                </a:solidFill>
                <a:uFill>
                  <a:solidFill>
                    <a:srgbClr val="ffffff"/>
                  </a:solidFill>
                </a:uFill>
                <a:latin typeface="Chalkduster"/>
                <a:ea typeface="Chalkduster"/>
              </a:rPr>
              <a:t>Contributions of the Paper</a:t>
            </a:r>
            <a:endParaRPr b="0" lang="en-IN" sz="1800" spc="-1" strike="noStrike">
              <a:solidFill>
                <a:srgbClr val="000000"/>
              </a:solidFill>
              <a:uFill>
                <a:solidFill>
                  <a:srgbClr val="ffffff"/>
                </a:solidFill>
              </a:uFill>
              <a:latin typeface="Arial"/>
            </a:endParaRPr>
          </a:p>
        </p:txBody>
      </p:sp>
      <p:sp>
        <p:nvSpPr>
          <p:cNvPr id="158" name="CustomShape 4"/>
          <p:cNvSpPr/>
          <p:nvPr/>
        </p:nvSpPr>
        <p:spPr>
          <a:xfrm>
            <a:off x="1063440" y="1638360"/>
            <a:ext cx="7042320" cy="591480"/>
          </a:xfrm>
          <a:prstGeom prst="rect">
            <a:avLst/>
          </a:prstGeom>
          <a:solidFill>
            <a:schemeClr val="accent3">
              <a:lumOff val="44000"/>
            </a:schemeClr>
          </a:solidFill>
          <a:ln w="25560">
            <a:solidFill>
              <a:schemeClr val="accent1"/>
            </a:solidFill>
            <a:bevel/>
          </a:ln>
          <a:effectLst>
            <a:outerShdw algn="b" blurRad="190500" dir="5400000" dist="8455" kx="0" ky="0" rotWithShape="0" sx="100000" sy="100000">
              <a:srgbClr val="000000"/>
            </a:outerShdw>
          </a:effectLst>
        </p:spPr>
        <p:style>
          <a:lnRef idx="0"/>
          <a:fillRef idx="0"/>
          <a:effectRef idx="0"/>
          <a:fontRef idx="minor"/>
        </p:style>
      </p:sp>
      <p:sp>
        <p:nvSpPr>
          <p:cNvPr id="159" name="CustomShape 5"/>
          <p:cNvSpPr/>
          <p:nvPr/>
        </p:nvSpPr>
        <p:spPr>
          <a:xfrm>
            <a:off x="1102680" y="1748880"/>
            <a:ext cx="6938280" cy="638280"/>
          </a:xfrm>
          <a:prstGeom prst="rect">
            <a:avLst/>
          </a:prstGeom>
          <a:noFill/>
          <a:ln w="12600">
            <a:noFill/>
          </a:ln>
        </p:spPr>
        <p:style>
          <a:lnRef idx="0"/>
          <a:fillRef idx="0"/>
          <a:effectRef idx="0"/>
          <a:fontRef idx="minor"/>
        </p:style>
        <p:txBody>
          <a:bodyPr lIns="45720" rIns="45720" tIns="45000" bIns="45000"/>
          <a:p>
            <a:pPr algn="ctr">
              <a:lnSpc>
                <a:spcPct val="100000"/>
              </a:lnSpc>
            </a:pPr>
            <a:r>
              <a:rPr b="0" i="1" lang="en-IN" sz="1800" spc="-1" strike="noStrike">
                <a:solidFill>
                  <a:srgbClr val="000000"/>
                </a:solidFill>
                <a:uFill>
                  <a:solidFill>
                    <a:srgbClr val="ffffff"/>
                  </a:solidFill>
                </a:uFill>
                <a:latin typeface="Hoefler Text"/>
                <a:ea typeface="Hoefler Text"/>
              </a:rPr>
              <a:t>Contribution 1 : Computation of contrast based features for saliency estimation </a:t>
            </a:r>
            <a:endParaRPr b="0" lang="en-IN" sz="1800" spc="-1" strike="noStrike">
              <a:solidFill>
                <a:srgbClr val="000000"/>
              </a:solidFill>
              <a:uFill>
                <a:solidFill>
                  <a:srgbClr val="ffffff"/>
                </a:solidFill>
              </a:uFill>
              <a:latin typeface="Arial"/>
            </a:endParaRPr>
          </a:p>
        </p:txBody>
      </p:sp>
    </p:spTree>
  </p:cSld>
  <p:timing>
    <p:tnLst>
      <p:par>
        <p:cTn id="17" dur="indefinite" restart="never" nodeType="tmRoot">
          <p:childTnLst>
            <p:seq>
              <p:cTn id="18" nodeType="mainSeq"/>
              <p:prevCondLst>
                <p:cond delay="0" evt="onPrev">
                  <p:tgtEl>
                    <p:sldTgt/>
                  </p:tgtEl>
                </p:cond>
              </p:prevCondLst>
              <p:nextCondLst>
                <p:cond delay="0"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2</TotalTime>
  <Application>LibreOffice/5.1.6.2$Linux_X86_64 LibreOffice_project/10m0$Build-2</Applicat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dc:description/>
  <dc:language>en-IN</dc:language>
  <cp:lastModifiedBy/>
  <dcterms:modified xsi:type="dcterms:W3CDTF">2019-04-11T12:51:56Z</dcterms:modified>
  <cp:revision>2</cp:revision>
  <dc:subject/>
  <dc:title/>
</cp:coreProperties>
</file>